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1" r:id="rId1"/>
  </p:sldMasterIdLst>
  <p:sldIdLst>
    <p:sldId id="263" r:id="rId2"/>
    <p:sldId id="258" r:id="rId3"/>
    <p:sldId id="264" r:id="rId4"/>
    <p:sldId id="261" r:id="rId5"/>
    <p:sldId id="265" r:id="rId6"/>
    <p:sldId id="266" r:id="rId7"/>
    <p:sldId id="267" r:id="rId8"/>
    <p:sldId id="256" r:id="rId9"/>
    <p:sldId id="268" r:id="rId10"/>
    <p:sldId id="269" r:id="rId11"/>
    <p:sldId id="271" r:id="rId12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11D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 pośredni 2 — Ak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277" autoAdjust="0"/>
    <p:restoredTop sz="94660"/>
  </p:normalViewPr>
  <p:slideViewPr>
    <p:cSldViewPr snapToGrid="0">
      <p:cViewPr varScale="1">
        <p:scale>
          <a:sx n="139" d="100"/>
          <a:sy n="139" d="100"/>
        </p:scale>
        <p:origin x="28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Zeszyt1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/C:\Users\user\Desktop\dupa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/>
              <a:t>Przed scramblingiem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>
        <c:manualLayout>
          <c:layoutTarget val="inner"/>
          <c:xMode val="edge"/>
          <c:yMode val="edge"/>
          <c:x val="0.12942104111986003"/>
          <c:y val="0.18173629337999417"/>
          <c:w val="0.84557895888014001"/>
          <c:h val="0.63218394575678039"/>
        </c:manualLayout>
      </c:layout>
      <c:barChart>
        <c:barDir val="col"/>
        <c:grouping val="clustered"/>
        <c:varyColors val="0"/>
        <c:ser>
          <c:idx val="0"/>
          <c:order val="0"/>
          <c:tx>
            <c:strRef>
              <c:f>Arkusz1!$B$1:$B$6</c:f>
              <c:strCache>
                <c:ptCount val="6"/>
                <c:pt idx="0">
                  <c:v>12</c:v>
                </c:pt>
                <c:pt idx="1">
                  <c:v>10</c:v>
                </c:pt>
                <c:pt idx="2">
                  <c:v>8</c:v>
                </c:pt>
                <c:pt idx="3">
                  <c:v>7</c:v>
                </c:pt>
                <c:pt idx="4">
                  <c:v>9</c:v>
                </c:pt>
                <c:pt idx="5">
                  <c:v>4</c:v>
                </c:pt>
              </c:strCache>
            </c:strRef>
          </c:tx>
          <c:spPr>
            <a:solidFill>
              <a:srgbClr val="B11D09"/>
            </a:solidFill>
            <a:ln>
              <a:noFill/>
            </a:ln>
            <a:effectLst/>
          </c:spPr>
          <c:invertIfNegative val="0"/>
          <c:val>
            <c:numRef>
              <c:f>Arkusz1!$B$1:$B$6</c:f>
              <c:numCache>
                <c:formatCode>General</c:formatCode>
                <c:ptCount val="6"/>
                <c:pt idx="0">
                  <c:v>12</c:v>
                </c:pt>
                <c:pt idx="1">
                  <c:v>10</c:v>
                </c:pt>
                <c:pt idx="2">
                  <c:v>8</c:v>
                </c:pt>
                <c:pt idx="3">
                  <c:v>7</c:v>
                </c:pt>
                <c:pt idx="4">
                  <c:v>9</c:v>
                </c:pt>
                <c:pt idx="5">
                  <c:v>4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4A1E-4932-81AD-B09903C9D9D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38515936"/>
        <c:axId val="238143680"/>
      </c:barChart>
      <c:catAx>
        <c:axId val="338515936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/>
                  <a:t>Długość</a:t>
                </a:r>
                <a:r>
                  <a:rPr lang="pl-PL" baseline="0"/>
                  <a:t> ciągu bitów o tej samej wartości</a:t>
                </a:r>
                <a:endParaRPr lang="pl-P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238143680"/>
        <c:crosses val="autoZero"/>
        <c:auto val="1"/>
        <c:lblAlgn val="ctr"/>
        <c:lblOffset val="100"/>
        <c:noMultiLvlLbl val="0"/>
      </c:catAx>
      <c:valAx>
        <c:axId val="238143680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/>
                  <a:t>Ilość</a:t>
                </a:r>
                <a:r>
                  <a:rPr lang="pl-PL" baseline="0"/>
                  <a:t> wystąpień</a:t>
                </a:r>
                <a:endParaRPr lang="pl-PL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338515936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pl-PL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pl-PL" sz="1400" b="0" i="0" baseline="0">
                <a:effectLst/>
              </a:rPr>
              <a:t>Po scramblingu</a:t>
            </a:r>
            <a:endParaRPr lang="pl-PL" sz="1100">
              <a:effectLst/>
            </a:endParaRP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pl-PL"/>
        </a:p>
      </c:txPr>
    </c:title>
    <c:autoTitleDeleted val="0"/>
    <c:plotArea>
      <c:layout/>
      <c:barChart>
        <c:barDir val="col"/>
        <c:grouping val="clustered"/>
        <c:varyColors val="0"/>
        <c:ser>
          <c:idx val="0"/>
          <c:order val="0"/>
          <c:spPr>
            <a:solidFill>
              <a:srgbClr val="C00000"/>
            </a:solidFill>
            <a:ln>
              <a:noFill/>
            </a:ln>
            <a:effectLst/>
          </c:spPr>
          <c:invertIfNegative val="0"/>
          <c:val>
            <c:numRef>
              <c:f>Arkusz2!$B$1:$B$6</c:f>
              <c:numCache>
                <c:formatCode>General</c:formatCode>
                <c:ptCount val="6"/>
                <c:pt idx="0">
                  <c:v>9</c:v>
                </c:pt>
                <c:pt idx="1">
                  <c:v>7</c:v>
                </c:pt>
                <c:pt idx="2">
                  <c:v>5</c:v>
                </c:pt>
                <c:pt idx="3">
                  <c:v>4</c:v>
                </c:pt>
                <c:pt idx="4">
                  <c:v>0</c:v>
                </c:pt>
                <c:pt idx="5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7195-4078-9CEB-50430F04F5E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38077072"/>
        <c:axId val="397838512"/>
      </c:barChart>
      <c:catAx>
        <c:axId val="38077072"/>
        <c:scaling>
          <c:orientation val="minMax"/>
        </c:scaling>
        <c:delete val="0"/>
        <c:axPos val="b"/>
        <c:title>
          <c:tx>
            <c:rich>
              <a:bodyPr rot="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000" b="0" i="0" baseline="0">
                    <a:effectLst/>
                  </a:rPr>
                  <a:t>Długość ciągu bitów o tej samej wartości</a:t>
                </a:r>
                <a:endParaRPr lang="pl-PL" sz="10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397838512"/>
        <c:crosses val="autoZero"/>
        <c:auto val="1"/>
        <c:lblAlgn val="ctr"/>
        <c:lblOffset val="100"/>
        <c:noMultiLvlLbl val="0"/>
      </c:catAx>
      <c:valAx>
        <c:axId val="39783851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pl-PL" sz="1000" b="0" i="0" baseline="0">
                    <a:effectLst/>
                  </a:rPr>
                  <a:t>Ilość wystąpień</a:t>
                </a:r>
                <a:endParaRPr lang="pl-PL" sz="1000">
                  <a:effectLst/>
                </a:endParaRP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pl-PL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pl-PL"/>
          </a:p>
        </c:txPr>
        <c:crossAx val="38077072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pl-PL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AD65494-7ECA-4C78-8DDC-75B1DF32F9D4}" type="doc">
      <dgm:prSet loTypeId="urn:microsoft.com/office/officeart/2005/8/layout/orgChart1" loCatId="hierarchy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l-PL"/>
        </a:p>
      </dgm:t>
    </dgm:pt>
    <dgm:pt modelId="{D4EDC196-F52E-4D54-A9B9-C37E91C20597}">
      <dgm:prSet phldrT="[Tekst]"/>
      <dgm:spPr/>
      <dgm:t>
        <a:bodyPr/>
        <a:lstStyle/>
        <a:p>
          <a:r>
            <a:rPr lang="pl-PL" dirty="0" err="1">
              <a:solidFill>
                <a:schemeClr val="tx1"/>
              </a:solidFill>
            </a:rPr>
            <a:t>Scrambling</a:t>
          </a:r>
          <a:endParaRPr lang="pl-PL" dirty="0">
            <a:solidFill>
              <a:schemeClr val="tx1"/>
            </a:solidFill>
          </a:endParaRPr>
        </a:p>
      </dgm:t>
    </dgm:pt>
    <dgm:pt modelId="{20A54D0B-E7E4-4B2D-9750-BBDF06D7B1B0}" type="parTrans" cxnId="{6F44AB37-E4DD-4830-B9CD-F24FC87A9086}">
      <dgm:prSet/>
      <dgm:spPr/>
      <dgm:t>
        <a:bodyPr/>
        <a:lstStyle/>
        <a:p>
          <a:endParaRPr lang="pl-PL"/>
        </a:p>
      </dgm:t>
    </dgm:pt>
    <dgm:pt modelId="{3C520C70-31CC-4C8C-97C8-14D78CB83007}" type="sibTrans" cxnId="{6F44AB37-E4DD-4830-B9CD-F24FC87A9086}">
      <dgm:prSet/>
      <dgm:spPr/>
      <dgm:t>
        <a:bodyPr/>
        <a:lstStyle/>
        <a:p>
          <a:endParaRPr lang="pl-PL"/>
        </a:p>
      </dgm:t>
    </dgm:pt>
    <dgm:pt modelId="{7C85F84B-C779-4EF1-86DF-2A62C1584BB6}">
      <dgm:prSet phldrT="[Tekst]"/>
      <dgm:spPr/>
      <dgm:t>
        <a:bodyPr/>
        <a:lstStyle/>
        <a:p>
          <a:r>
            <a:rPr lang="pl-PL" dirty="0">
              <a:solidFill>
                <a:schemeClr val="tx1"/>
              </a:solidFill>
            </a:rPr>
            <a:t>Okno nadawcze</a:t>
          </a:r>
        </a:p>
      </dgm:t>
    </dgm:pt>
    <dgm:pt modelId="{010A8192-ADE2-47B4-97AF-75F6A4543AE5}" type="parTrans" cxnId="{00850F9E-31FC-4534-A99E-5314E499F873}">
      <dgm:prSet/>
      <dgm:spPr/>
      <dgm:t>
        <a:bodyPr/>
        <a:lstStyle/>
        <a:p>
          <a:endParaRPr lang="pl-PL"/>
        </a:p>
      </dgm:t>
    </dgm:pt>
    <dgm:pt modelId="{C8F48184-333E-4FCC-AFE2-3658370369B0}" type="sibTrans" cxnId="{00850F9E-31FC-4534-A99E-5314E499F873}">
      <dgm:prSet/>
      <dgm:spPr/>
      <dgm:t>
        <a:bodyPr/>
        <a:lstStyle/>
        <a:p>
          <a:endParaRPr lang="pl-PL"/>
        </a:p>
      </dgm:t>
    </dgm:pt>
    <dgm:pt modelId="{5EF41FEC-1547-45F1-AB37-1BCA239B23EF}">
      <dgm:prSet phldrT="[Tekst]"/>
      <dgm:spPr/>
      <dgm:t>
        <a:bodyPr/>
        <a:lstStyle/>
        <a:p>
          <a:r>
            <a:rPr lang="pl-PL" dirty="0">
              <a:solidFill>
                <a:schemeClr val="tx1"/>
              </a:solidFill>
            </a:rPr>
            <a:t>Nadanie sygnału</a:t>
          </a:r>
        </a:p>
      </dgm:t>
    </dgm:pt>
    <dgm:pt modelId="{5B647741-DA34-438C-AA47-4721A4C536A4}" type="parTrans" cxnId="{C3D664AE-33D2-4C19-AF80-F294AA2A5782}">
      <dgm:prSet/>
      <dgm:spPr/>
      <dgm:t>
        <a:bodyPr/>
        <a:lstStyle/>
        <a:p>
          <a:endParaRPr lang="pl-PL"/>
        </a:p>
      </dgm:t>
    </dgm:pt>
    <dgm:pt modelId="{E1C70A19-F77D-4323-AB45-A54EC7977546}" type="sibTrans" cxnId="{C3D664AE-33D2-4C19-AF80-F294AA2A5782}">
      <dgm:prSet/>
      <dgm:spPr/>
      <dgm:t>
        <a:bodyPr/>
        <a:lstStyle/>
        <a:p>
          <a:endParaRPr lang="pl-PL"/>
        </a:p>
      </dgm:t>
    </dgm:pt>
    <dgm:pt modelId="{B8B23BB1-3486-4E65-AF29-4200A90C5214}">
      <dgm:prSet phldrT="[Tekst]"/>
      <dgm:spPr/>
      <dgm:t>
        <a:bodyPr/>
        <a:lstStyle/>
        <a:p>
          <a:r>
            <a:rPr lang="pl-PL" b="0" dirty="0">
              <a:solidFill>
                <a:schemeClr val="tx1"/>
              </a:solidFill>
            </a:rPr>
            <a:t>Okno odbiorcze</a:t>
          </a:r>
        </a:p>
      </dgm:t>
    </dgm:pt>
    <dgm:pt modelId="{3D783BD5-F8C6-49B2-82CD-293D53E6A2E9}" type="parTrans" cxnId="{B5226F76-43BB-4EAE-8567-59388990C3A5}">
      <dgm:prSet/>
      <dgm:spPr/>
      <dgm:t>
        <a:bodyPr/>
        <a:lstStyle/>
        <a:p>
          <a:endParaRPr lang="pl-PL"/>
        </a:p>
      </dgm:t>
    </dgm:pt>
    <dgm:pt modelId="{05BAA263-F93C-4FF5-B761-CE2F08DD546F}" type="sibTrans" cxnId="{B5226F76-43BB-4EAE-8567-59388990C3A5}">
      <dgm:prSet/>
      <dgm:spPr/>
      <dgm:t>
        <a:bodyPr/>
        <a:lstStyle/>
        <a:p>
          <a:endParaRPr lang="pl-PL"/>
        </a:p>
      </dgm:t>
    </dgm:pt>
    <dgm:pt modelId="{90584064-4845-4671-A22A-35505206710A}" type="pres">
      <dgm:prSet presAssocID="{9AD65494-7ECA-4C78-8DDC-75B1DF32F9D4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A72F1156-4DCF-405E-8D17-346AF4DD020E}" type="pres">
      <dgm:prSet presAssocID="{D4EDC196-F52E-4D54-A9B9-C37E91C20597}" presName="hierRoot1" presStyleCnt="0">
        <dgm:presLayoutVars>
          <dgm:hierBranch val="init"/>
        </dgm:presLayoutVars>
      </dgm:prSet>
      <dgm:spPr/>
    </dgm:pt>
    <dgm:pt modelId="{C11EA657-CA34-410E-87A6-D77E9FA5F6ED}" type="pres">
      <dgm:prSet presAssocID="{D4EDC196-F52E-4D54-A9B9-C37E91C20597}" presName="rootComposite1" presStyleCnt="0"/>
      <dgm:spPr/>
    </dgm:pt>
    <dgm:pt modelId="{E543E517-DABB-4292-A5FD-A0B392C11470}" type="pres">
      <dgm:prSet presAssocID="{D4EDC196-F52E-4D54-A9B9-C37E91C20597}" presName="rootText1" presStyleLbl="node0" presStyleIdx="0" presStyleCnt="1" custScaleX="119434">
        <dgm:presLayoutVars>
          <dgm:chPref val="3"/>
        </dgm:presLayoutVars>
      </dgm:prSet>
      <dgm:spPr/>
    </dgm:pt>
    <dgm:pt modelId="{E56AFCDF-9B23-4ABC-99CE-60A37B7A4D92}" type="pres">
      <dgm:prSet presAssocID="{D4EDC196-F52E-4D54-A9B9-C37E91C20597}" presName="rootConnector1" presStyleLbl="node1" presStyleIdx="0" presStyleCnt="0"/>
      <dgm:spPr/>
    </dgm:pt>
    <dgm:pt modelId="{2DA012C3-3DCD-4FA1-9532-E9B40DB08301}" type="pres">
      <dgm:prSet presAssocID="{D4EDC196-F52E-4D54-A9B9-C37E91C20597}" presName="hierChild2" presStyleCnt="0"/>
      <dgm:spPr/>
    </dgm:pt>
    <dgm:pt modelId="{259B4434-BDA1-49A2-BC4C-0980E613901A}" type="pres">
      <dgm:prSet presAssocID="{010A8192-ADE2-47B4-97AF-75F6A4543AE5}" presName="Name37" presStyleLbl="parChTrans1D2" presStyleIdx="0" presStyleCnt="3"/>
      <dgm:spPr/>
    </dgm:pt>
    <dgm:pt modelId="{B9C6D53B-1838-4857-96AD-403FDB5797F5}" type="pres">
      <dgm:prSet presAssocID="{7C85F84B-C779-4EF1-86DF-2A62C1584BB6}" presName="hierRoot2" presStyleCnt="0">
        <dgm:presLayoutVars>
          <dgm:hierBranch val="init"/>
        </dgm:presLayoutVars>
      </dgm:prSet>
      <dgm:spPr/>
    </dgm:pt>
    <dgm:pt modelId="{A773FA51-5134-4C13-84EF-60F7C4D9DDF6}" type="pres">
      <dgm:prSet presAssocID="{7C85F84B-C779-4EF1-86DF-2A62C1584BB6}" presName="rootComposite" presStyleCnt="0"/>
      <dgm:spPr/>
    </dgm:pt>
    <dgm:pt modelId="{B451AAD3-9376-4CDD-834F-DFC2D54DD86C}" type="pres">
      <dgm:prSet presAssocID="{7C85F84B-C779-4EF1-86DF-2A62C1584BB6}" presName="rootText" presStyleLbl="node2" presStyleIdx="0" presStyleCnt="3">
        <dgm:presLayoutVars>
          <dgm:chPref val="3"/>
        </dgm:presLayoutVars>
      </dgm:prSet>
      <dgm:spPr/>
    </dgm:pt>
    <dgm:pt modelId="{816959FF-483E-438C-844D-53A2AEACDB13}" type="pres">
      <dgm:prSet presAssocID="{7C85F84B-C779-4EF1-86DF-2A62C1584BB6}" presName="rootConnector" presStyleLbl="node2" presStyleIdx="0" presStyleCnt="3"/>
      <dgm:spPr/>
    </dgm:pt>
    <dgm:pt modelId="{03F6305F-2597-4EF6-B48D-05E76ED2D90D}" type="pres">
      <dgm:prSet presAssocID="{7C85F84B-C779-4EF1-86DF-2A62C1584BB6}" presName="hierChild4" presStyleCnt="0"/>
      <dgm:spPr/>
    </dgm:pt>
    <dgm:pt modelId="{A38B5579-0693-4518-81B3-D8E6D7B5362B}" type="pres">
      <dgm:prSet presAssocID="{7C85F84B-C779-4EF1-86DF-2A62C1584BB6}" presName="hierChild5" presStyleCnt="0"/>
      <dgm:spPr/>
    </dgm:pt>
    <dgm:pt modelId="{FAA44141-D390-4138-9206-B595E6580C3E}" type="pres">
      <dgm:prSet presAssocID="{5B647741-DA34-438C-AA47-4721A4C536A4}" presName="Name37" presStyleLbl="parChTrans1D2" presStyleIdx="1" presStyleCnt="3"/>
      <dgm:spPr/>
    </dgm:pt>
    <dgm:pt modelId="{6405DBE2-D3A0-4E12-A49B-B0914A07B167}" type="pres">
      <dgm:prSet presAssocID="{5EF41FEC-1547-45F1-AB37-1BCA239B23EF}" presName="hierRoot2" presStyleCnt="0">
        <dgm:presLayoutVars>
          <dgm:hierBranch val="init"/>
        </dgm:presLayoutVars>
      </dgm:prSet>
      <dgm:spPr/>
    </dgm:pt>
    <dgm:pt modelId="{68BF52B5-8297-4F10-BA1E-A3D8F39DE2B5}" type="pres">
      <dgm:prSet presAssocID="{5EF41FEC-1547-45F1-AB37-1BCA239B23EF}" presName="rootComposite" presStyleCnt="0"/>
      <dgm:spPr/>
    </dgm:pt>
    <dgm:pt modelId="{E884635A-7C0D-4CE4-A97B-BA79461F0AEF}" type="pres">
      <dgm:prSet presAssocID="{5EF41FEC-1547-45F1-AB37-1BCA239B23EF}" presName="rootText" presStyleLbl="node2" presStyleIdx="1" presStyleCnt="3">
        <dgm:presLayoutVars>
          <dgm:chPref val="3"/>
        </dgm:presLayoutVars>
      </dgm:prSet>
      <dgm:spPr/>
    </dgm:pt>
    <dgm:pt modelId="{83A61645-BE75-42AB-9780-B476739FD9B9}" type="pres">
      <dgm:prSet presAssocID="{5EF41FEC-1547-45F1-AB37-1BCA239B23EF}" presName="rootConnector" presStyleLbl="node2" presStyleIdx="1" presStyleCnt="3"/>
      <dgm:spPr/>
    </dgm:pt>
    <dgm:pt modelId="{B1B7F2C2-B4EB-4072-9539-E343950ED3CF}" type="pres">
      <dgm:prSet presAssocID="{5EF41FEC-1547-45F1-AB37-1BCA239B23EF}" presName="hierChild4" presStyleCnt="0"/>
      <dgm:spPr/>
    </dgm:pt>
    <dgm:pt modelId="{98DD0FC2-3765-46FF-9321-9A0A8F478D29}" type="pres">
      <dgm:prSet presAssocID="{5EF41FEC-1547-45F1-AB37-1BCA239B23EF}" presName="hierChild5" presStyleCnt="0"/>
      <dgm:spPr/>
    </dgm:pt>
    <dgm:pt modelId="{D76156F1-E5F1-4694-B1E9-2D68284A7A5F}" type="pres">
      <dgm:prSet presAssocID="{3D783BD5-F8C6-49B2-82CD-293D53E6A2E9}" presName="Name37" presStyleLbl="parChTrans1D2" presStyleIdx="2" presStyleCnt="3"/>
      <dgm:spPr/>
    </dgm:pt>
    <dgm:pt modelId="{258A8244-F3E7-4E65-8A33-9212437E0B67}" type="pres">
      <dgm:prSet presAssocID="{B8B23BB1-3486-4E65-AF29-4200A90C5214}" presName="hierRoot2" presStyleCnt="0">
        <dgm:presLayoutVars>
          <dgm:hierBranch val="init"/>
        </dgm:presLayoutVars>
      </dgm:prSet>
      <dgm:spPr/>
    </dgm:pt>
    <dgm:pt modelId="{2964663B-9A20-4B09-9157-9250BCAEB998}" type="pres">
      <dgm:prSet presAssocID="{B8B23BB1-3486-4E65-AF29-4200A90C5214}" presName="rootComposite" presStyleCnt="0"/>
      <dgm:spPr/>
    </dgm:pt>
    <dgm:pt modelId="{C75B3F91-376E-499B-91FA-BAA9DC1844DC}" type="pres">
      <dgm:prSet presAssocID="{B8B23BB1-3486-4E65-AF29-4200A90C5214}" presName="rootText" presStyleLbl="node2" presStyleIdx="2" presStyleCnt="3">
        <dgm:presLayoutVars>
          <dgm:chPref val="3"/>
        </dgm:presLayoutVars>
      </dgm:prSet>
      <dgm:spPr/>
    </dgm:pt>
    <dgm:pt modelId="{AE7C54A9-8A77-4671-A11D-CFE5A8B3EBCA}" type="pres">
      <dgm:prSet presAssocID="{B8B23BB1-3486-4E65-AF29-4200A90C5214}" presName="rootConnector" presStyleLbl="node2" presStyleIdx="2" presStyleCnt="3"/>
      <dgm:spPr/>
    </dgm:pt>
    <dgm:pt modelId="{D373550F-6176-426C-82C1-87BC6C2C424B}" type="pres">
      <dgm:prSet presAssocID="{B8B23BB1-3486-4E65-AF29-4200A90C5214}" presName="hierChild4" presStyleCnt="0"/>
      <dgm:spPr/>
    </dgm:pt>
    <dgm:pt modelId="{DCF9D9A6-D8F2-49D3-B8B5-DF291E4C6351}" type="pres">
      <dgm:prSet presAssocID="{B8B23BB1-3486-4E65-AF29-4200A90C5214}" presName="hierChild5" presStyleCnt="0"/>
      <dgm:spPr/>
    </dgm:pt>
    <dgm:pt modelId="{137AB32E-982D-4519-AD93-75FA62CA7FAF}" type="pres">
      <dgm:prSet presAssocID="{D4EDC196-F52E-4D54-A9B9-C37E91C20597}" presName="hierChild3" presStyleCnt="0"/>
      <dgm:spPr/>
    </dgm:pt>
  </dgm:ptLst>
  <dgm:cxnLst>
    <dgm:cxn modelId="{93286733-5752-46A4-AB8F-524EB81258E6}" type="presOf" srcId="{7C85F84B-C779-4EF1-86DF-2A62C1584BB6}" destId="{B451AAD3-9376-4CDD-834F-DFC2D54DD86C}" srcOrd="0" destOrd="0" presId="urn:microsoft.com/office/officeart/2005/8/layout/orgChart1"/>
    <dgm:cxn modelId="{6F44AB37-E4DD-4830-B9CD-F24FC87A9086}" srcId="{9AD65494-7ECA-4C78-8DDC-75B1DF32F9D4}" destId="{D4EDC196-F52E-4D54-A9B9-C37E91C20597}" srcOrd="0" destOrd="0" parTransId="{20A54D0B-E7E4-4B2D-9750-BBDF06D7B1B0}" sibTransId="{3C520C70-31CC-4C8C-97C8-14D78CB83007}"/>
    <dgm:cxn modelId="{341E4945-75E2-4B4D-AFC7-B5F92ABE866E}" type="presOf" srcId="{9AD65494-7ECA-4C78-8DDC-75B1DF32F9D4}" destId="{90584064-4845-4671-A22A-35505206710A}" srcOrd="0" destOrd="0" presId="urn:microsoft.com/office/officeart/2005/8/layout/orgChart1"/>
    <dgm:cxn modelId="{D7EAE557-55A1-4FCD-97BE-3A0B842455AD}" type="presOf" srcId="{B8B23BB1-3486-4E65-AF29-4200A90C5214}" destId="{AE7C54A9-8A77-4671-A11D-CFE5A8B3EBCA}" srcOrd="1" destOrd="0" presId="urn:microsoft.com/office/officeart/2005/8/layout/orgChart1"/>
    <dgm:cxn modelId="{D5C70161-CADF-439E-9666-D1AD099C1246}" type="presOf" srcId="{B8B23BB1-3486-4E65-AF29-4200A90C5214}" destId="{C75B3F91-376E-499B-91FA-BAA9DC1844DC}" srcOrd="0" destOrd="0" presId="urn:microsoft.com/office/officeart/2005/8/layout/orgChart1"/>
    <dgm:cxn modelId="{63B2DE66-464C-412E-865F-3708B4D668C6}" type="presOf" srcId="{5EF41FEC-1547-45F1-AB37-1BCA239B23EF}" destId="{83A61645-BE75-42AB-9780-B476739FD9B9}" srcOrd="1" destOrd="0" presId="urn:microsoft.com/office/officeart/2005/8/layout/orgChart1"/>
    <dgm:cxn modelId="{1B1E366C-E5C4-4BFB-9A1C-E05DFA3C0882}" type="presOf" srcId="{D4EDC196-F52E-4D54-A9B9-C37E91C20597}" destId="{E543E517-DABB-4292-A5FD-A0B392C11470}" srcOrd="0" destOrd="0" presId="urn:microsoft.com/office/officeart/2005/8/layout/orgChart1"/>
    <dgm:cxn modelId="{06EC0871-DF11-4DCE-B7AD-BB9FF6715755}" type="presOf" srcId="{3D783BD5-F8C6-49B2-82CD-293D53E6A2E9}" destId="{D76156F1-E5F1-4694-B1E9-2D68284A7A5F}" srcOrd="0" destOrd="0" presId="urn:microsoft.com/office/officeart/2005/8/layout/orgChart1"/>
    <dgm:cxn modelId="{B5226F76-43BB-4EAE-8567-59388990C3A5}" srcId="{D4EDC196-F52E-4D54-A9B9-C37E91C20597}" destId="{B8B23BB1-3486-4E65-AF29-4200A90C5214}" srcOrd="2" destOrd="0" parTransId="{3D783BD5-F8C6-49B2-82CD-293D53E6A2E9}" sibTransId="{05BAA263-F93C-4FF5-B761-CE2F08DD546F}"/>
    <dgm:cxn modelId="{3C9AFA92-2621-495C-ABB5-1BBADFD5D652}" type="presOf" srcId="{5EF41FEC-1547-45F1-AB37-1BCA239B23EF}" destId="{E884635A-7C0D-4CE4-A97B-BA79461F0AEF}" srcOrd="0" destOrd="0" presId="urn:microsoft.com/office/officeart/2005/8/layout/orgChart1"/>
    <dgm:cxn modelId="{00850F9E-31FC-4534-A99E-5314E499F873}" srcId="{D4EDC196-F52E-4D54-A9B9-C37E91C20597}" destId="{7C85F84B-C779-4EF1-86DF-2A62C1584BB6}" srcOrd="0" destOrd="0" parTransId="{010A8192-ADE2-47B4-97AF-75F6A4543AE5}" sibTransId="{C8F48184-333E-4FCC-AFE2-3658370369B0}"/>
    <dgm:cxn modelId="{AFA3E6A5-B479-4A45-AC5C-24F003BF79DC}" type="presOf" srcId="{5B647741-DA34-438C-AA47-4721A4C536A4}" destId="{FAA44141-D390-4138-9206-B595E6580C3E}" srcOrd="0" destOrd="0" presId="urn:microsoft.com/office/officeart/2005/8/layout/orgChart1"/>
    <dgm:cxn modelId="{C3D664AE-33D2-4C19-AF80-F294AA2A5782}" srcId="{D4EDC196-F52E-4D54-A9B9-C37E91C20597}" destId="{5EF41FEC-1547-45F1-AB37-1BCA239B23EF}" srcOrd="1" destOrd="0" parTransId="{5B647741-DA34-438C-AA47-4721A4C536A4}" sibTransId="{E1C70A19-F77D-4323-AB45-A54EC7977546}"/>
    <dgm:cxn modelId="{3B0BF1B1-40AC-4878-B25B-763817BAE35A}" type="presOf" srcId="{7C85F84B-C779-4EF1-86DF-2A62C1584BB6}" destId="{816959FF-483E-438C-844D-53A2AEACDB13}" srcOrd="1" destOrd="0" presId="urn:microsoft.com/office/officeart/2005/8/layout/orgChart1"/>
    <dgm:cxn modelId="{2C9087C4-9945-4CFC-B858-1CF1E9EEABD0}" type="presOf" srcId="{010A8192-ADE2-47B4-97AF-75F6A4543AE5}" destId="{259B4434-BDA1-49A2-BC4C-0980E613901A}" srcOrd="0" destOrd="0" presId="urn:microsoft.com/office/officeart/2005/8/layout/orgChart1"/>
    <dgm:cxn modelId="{EE9152CF-8279-4A33-B538-04BD6B0E3A34}" type="presOf" srcId="{D4EDC196-F52E-4D54-A9B9-C37E91C20597}" destId="{E56AFCDF-9B23-4ABC-99CE-60A37B7A4D92}" srcOrd="1" destOrd="0" presId="urn:microsoft.com/office/officeart/2005/8/layout/orgChart1"/>
    <dgm:cxn modelId="{2A6568D3-CA2E-433B-B415-95AF4850A62A}" type="presParOf" srcId="{90584064-4845-4671-A22A-35505206710A}" destId="{A72F1156-4DCF-405E-8D17-346AF4DD020E}" srcOrd="0" destOrd="0" presId="urn:microsoft.com/office/officeart/2005/8/layout/orgChart1"/>
    <dgm:cxn modelId="{D6E04E3F-F4CB-4238-B75A-99A9D63BEA38}" type="presParOf" srcId="{A72F1156-4DCF-405E-8D17-346AF4DD020E}" destId="{C11EA657-CA34-410E-87A6-D77E9FA5F6ED}" srcOrd="0" destOrd="0" presId="urn:microsoft.com/office/officeart/2005/8/layout/orgChart1"/>
    <dgm:cxn modelId="{FDEF87A2-1D3D-41E2-B801-C65CF056BF35}" type="presParOf" srcId="{C11EA657-CA34-410E-87A6-D77E9FA5F6ED}" destId="{E543E517-DABB-4292-A5FD-A0B392C11470}" srcOrd="0" destOrd="0" presId="urn:microsoft.com/office/officeart/2005/8/layout/orgChart1"/>
    <dgm:cxn modelId="{858EE3EB-1C5B-46F9-A066-D3AD1D01E14E}" type="presParOf" srcId="{C11EA657-CA34-410E-87A6-D77E9FA5F6ED}" destId="{E56AFCDF-9B23-4ABC-99CE-60A37B7A4D92}" srcOrd="1" destOrd="0" presId="urn:microsoft.com/office/officeart/2005/8/layout/orgChart1"/>
    <dgm:cxn modelId="{076A32B9-4F47-4969-87E9-F3DCCAE98DDA}" type="presParOf" srcId="{A72F1156-4DCF-405E-8D17-346AF4DD020E}" destId="{2DA012C3-3DCD-4FA1-9532-E9B40DB08301}" srcOrd="1" destOrd="0" presId="urn:microsoft.com/office/officeart/2005/8/layout/orgChart1"/>
    <dgm:cxn modelId="{49E57C1D-4728-40F6-B6B7-47C23B3367A4}" type="presParOf" srcId="{2DA012C3-3DCD-4FA1-9532-E9B40DB08301}" destId="{259B4434-BDA1-49A2-BC4C-0980E613901A}" srcOrd="0" destOrd="0" presId="urn:microsoft.com/office/officeart/2005/8/layout/orgChart1"/>
    <dgm:cxn modelId="{930425FB-9FDD-4EEB-A7D7-934D12AD9FF8}" type="presParOf" srcId="{2DA012C3-3DCD-4FA1-9532-E9B40DB08301}" destId="{B9C6D53B-1838-4857-96AD-403FDB5797F5}" srcOrd="1" destOrd="0" presId="urn:microsoft.com/office/officeart/2005/8/layout/orgChart1"/>
    <dgm:cxn modelId="{10E95745-99F2-40DC-BCF2-5BC07E89A37A}" type="presParOf" srcId="{B9C6D53B-1838-4857-96AD-403FDB5797F5}" destId="{A773FA51-5134-4C13-84EF-60F7C4D9DDF6}" srcOrd="0" destOrd="0" presId="urn:microsoft.com/office/officeart/2005/8/layout/orgChart1"/>
    <dgm:cxn modelId="{8EB991E4-3A30-474F-82F1-254A225B0074}" type="presParOf" srcId="{A773FA51-5134-4C13-84EF-60F7C4D9DDF6}" destId="{B451AAD3-9376-4CDD-834F-DFC2D54DD86C}" srcOrd="0" destOrd="0" presId="urn:microsoft.com/office/officeart/2005/8/layout/orgChart1"/>
    <dgm:cxn modelId="{56F9993B-BB3E-4D9F-A3AC-D19CA0EA1445}" type="presParOf" srcId="{A773FA51-5134-4C13-84EF-60F7C4D9DDF6}" destId="{816959FF-483E-438C-844D-53A2AEACDB13}" srcOrd="1" destOrd="0" presId="urn:microsoft.com/office/officeart/2005/8/layout/orgChart1"/>
    <dgm:cxn modelId="{7C49C80A-AC83-4917-B45F-D911CC78435A}" type="presParOf" srcId="{B9C6D53B-1838-4857-96AD-403FDB5797F5}" destId="{03F6305F-2597-4EF6-B48D-05E76ED2D90D}" srcOrd="1" destOrd="0" presId="urn:microsoft.com/office/officeart/2005/8/layout/orgChart1"/>
    <dgm:cxn modelId="{68B41811-D4C2-43E3-809B-E0DF07840CF8}" type="presParOf" srcId="{B9C6D53B-1838-4857-96AD-403FDB5797F5}" destId="{A38B5579-0693-4518-81B3-D8E6D7B5362B}" srcOrd="2" destOrd="0" presId="urn:microsoft.com/office/officeart/2005/8/layout/orgChart1"/>
    <dgm:cxn modelId="{232A53BB-DA77-4DB2-AF1F-EF2A764AFFCE}" type="presParOf" srcId="{2DA012C3-3DCD-4FA1-9532-E9B40DB08301}" destId="{FAA44141-D390-4138-9206-B595E6580C3E}" srcOrd="2" destOrd="0" presId="urn:microsoft.com/office/officeart/2005/8/layout/orgChart1"/>
    <dgm:cxn modelId="{CDFD7DA2-A99D-4982-85E9-87C01525582B}" type="presParOf" srcId="{2DA012C3-3DCD-4FA1-9532-E9B40DB08301}" destId="{6405DBE2-D3A0-4E12-A49B-B0914A07B167}" srcOrd="3" destOrd="0" presId="urn:microsoft.com/office/officeart/2005/8/layout/orgChart1"/>
    <dgm:cxn modelId="{07CAF607-953C-478D-8716-E6F64DA898EC}" type="presParOf" srcId="{6405DBE2-D3A0-4E12-A49B-B0914A07B167}" destId="{68BF52B5-8297-4F10-BA1E-A3D8F39DE2B5}" srcOrd="0" destOrd="0" presId="urn:microsoft.com/office/officeart/2005/8/layout/orgChart1"/>
    <dgm:cxn modelId="{99B91039-1923-4A66-8DD2-9510D968343A}" type="presParOf" srcId="{68BF52B5-8297-4F10-BA1E-A3D8F39DE2B5}" destId="{E884635A-7C0D-4CE4-A97B-BA79461F0AEF}" srcOrd="0" destOrd="0" presId="urn:microsoft.com/office/officeart/2005/8/layout/orgChart1"/>
    <dgm:cxn modelId="{8C2F1A4A-C3F4-4723-B86C-58BF34639428}" type="presParOf" srcId="{68BF52B5-8297-4F10-BA1E-A3D8F39DE2B5}" destId="{83A61645-BE75-42AB-9780-B476739FD9B9}" srcOrd="1" destOrd="0" presId="urn:microsoft.com/office/officeart/2005/8/layout/orgChart1"/>
    <dgm:cxn modelId="{E2EA0628-84BA-40EA-9DE4-6CE8241631BF}" type="presParOf" srcId="{6405DBE2-D3A0-4E12-A49B-B0914A07B167}" destId="{B1B7F2C2-B4EB-4072-9539-E343950ED3CF}" srcOrd="1" destOrd="0" presId="urn:microsoft.com/office/officeart/2005/8/layout/orgChart1"/>
    <dgm:cxn modelId="{6ED2CAC5-F1BD-44E6-98C4-DBF20FB25C25}" type="presParOf" srcId="{6405DBE2-D3A0-4E12-A49B-B0914A07B167}" destId="{98DD0FC2-3765-46FF-9321-9A0A8F478D29}" srcOrd="2" destOrd="0" presId="urn:microsoft.com/office/officeart/2005/8/layout/orgChart1"/>
    <dgm:cxn modelId="{83E3EECF-D5EC-4038-9E24-EF3DE95C4175}" type="presParOf" srcId="{2DA012C3-3DCD-4FA1-9532-E9B40DB08301}" destId="{D76156F1-E5F1-4694-B1E9-2D68284A7A5F}" srcOrd="4" destOrd="0" presId="urn:microsoft.com/office/officeart/2005/8/layout/orgChart1"/>
    <dgm:cxn modelId="{2FD9403B-4554-4BC5-A444-40349C21EA36}" type="presParOf" srcId="{2DA012C3-3DCD-4FA1-9532-E9B40DB08301}" destId="{258A8244-F3E7-4E65-8A33-9212437E0B67}" srcOrd="5" destOrd="0" presId="urn:microsoft.com/office/officeart/2005/8/layout/orgChart1"/>
    <dgm:cxn modelId="{E6AFDE68-E34C-44FC-A812-43395059ABE9}" type="presParOf" srcId="{258A8244-F3E7-4E65-8A33-9212437E0B67}" destId="{2964663B-9A20-4B09-9157-9250BCAEB998}" srcOrd="0" destOrd="0" presId="urn:microsoft.com/office/officeart/2005/8/layout/orgChart1"/>
    <dgm:cxn modelId="{18BFF80C-A5AF-41A4-87AE-830402214571}" type="presParOf" srcId="{2964663B-9A20-4B09-9157-9250BCAEB998}" destId="{C75B3F91-376E-499B-91FA-BAA9DC1844DC}" srcOrd="0" destOrd="0" presId="urn:microsoft.com/office/officeart/2005/8/layout/orgChart1"/>
    <dgm:cxn modelId="{4A1366DC-F8CC-426C-BC26-DAF71B5989C6}" type="presParOf" srcId="{2964663B-9A20-4B09-9157-9250BCAEB998}" destId="{AE7C54A9-8A77-4671-A11D-CFE5A8B3EBCA}" srcOrd="1" destOrd="0" presId="urn:microsoft.com/office/officeart/2005/8/layout/orgChart1"/>
    <dgm:cxn modelId="{BD576D51-CE11-4567-B6C4-93D570D55130}" type="presParOf" srcId="{258A8244-F3E7-4E65-8A33-9212437E0B67}" destId="{D373550F-6176-426C-82C1-87BC6C2C424B}" srcOrd="1" destOrd="0" presId="urn:microsoft.com/office/officeart/2005/8/layout/orgChart1"/>
    <dgm:cxn modelId="{F058FE2E-0814-405E-A118-B3816867DD98}" type="presParOf" srcId="{258A8244-F3E7-4E65-8A33-9212437E0B67}" destId="{DCF9D9A6-D8F2-49D3-B8B5-DF291E4C6351}" srcOrd="2" destOrd="0" presId="urn:microsoft.com/office/officeart/2005/8/layout/orgChart1"/>
    <dgm:cxn modelId="{C671B492-51DF-45D0-B7A8-C09DCC881B42}" type="presParOf" srcId="{A72F1156-4DCF-405E-8D17-346AF4DD020E}" destId="{137AB32E-982D-4519-AD93-75FA62CA7FAF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76156F1-E5F1-4694-B1E9-2D68284A7A5F}">
      <dsp:nvSpPr>
        <dsp:cNvPr id="0" name=""/>
        <dsp:cNvSpPr/>
      </dsp:nvSpPr>
      <dsp:spPr>
        <a:xfrm>
          <a:off x="5940364" y="1903542"/>
          <a:ext cx="4202851" cy="729420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64710"/>
              </a:lnTo>
              <a:lnTo>
                <a:pt x="4202851" y="364710"/>
              </a:lnTo>
              <a:lnTo>
                <a:pt x="4202851" y="72942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AA44141-D390-4138-9206-B595E6580C3E}">
      <dsp:nvSpPr>
        <dsp:cNvPr id="0" name=""/>
        <dsp:cNvSpPr/>
      </dsp:nvSpPr>
      <dsp:spPr>
        <a:xfrm>
          <a:off x="5894643" y="1903542"/>
          <a:ext cx="91440" cy="729420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72942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59B4434-BDA1-49A2-BC4C-0980E613901A}">
      <dsp:nvSpPr>
        <dsp:cNvPr id="0" name=""/>
        <dsp:cNvSpPr/>
      </dsp:nvSpPr>
      <dsp:spPr>
        <a:xfrm>
          <a:off x="1737512" y="1903542"/>
          <a:ext cx="4202851" cy="729420"/>
        </a:xfrm>
        <a:custGeom>
          <a:avLst/>
          <a:gdLst/>
          <a:ahLst/>
          <a:cxnLst/>
          <a:rect l="0" t="0" r="0" b="0"/>
          <a:pathLst>
            <a:path>
              <a:moveTo>
                <a:pt x="4202851" y="0"/>
              </a:moveTo>
              <a:lnTo>
                <a:pt x="4202851" y="364710"/>
              </a:lnTo>
              <a:lnTo>
                <a:pt x="0" y="364710"/>
              </a:lnTo>
              <a:lnTo>
                <a:pt x="0" y="729420"/>
              </a:lnTo>
            </a:path>
          </a:pathLst>
        </a:custGeom>
        <a:noFill/>
        <a:ln w="25400" cap="flat" cmpd="sng" algn="ctr">
          <a:solidFill>
            <a:schemeClr val="accent1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543E517-DABB-4292-A5FD-A0B392C11470}">
      <dsp:nvSpPr>
        <dsp:cNvPr id="0" name=""/>
        <dsp:cNvSpPr/>
      </dsp:nvSpPr>
      <dsp:spPr>
        <a:xfrm>
          <a:off x="3866135" y="166826"/>
          <a:ext cx="4148457" cy="17367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000" kern="1200" dirty="0" err="1">
              <a:solidFill>
                <a:schemeClr val="tx1"/>
              </a:solidFill>
            </a:rPr>
            <a:t>Scrambling</a:t>
          </a:r>
          <a:endParaRPr lang="pl-PL" sz="6000" kern="1200" dirty="0">
            <a:solidFill>
              <a:schemeClr val="tx1"/>
            </a:solidFill>
          </a:endParaRPr>
        </a:p>
      </dsp:txBody>
      <dsp:txXfrm>
        <a:off x="3866135" y="166826"/>
        <a:ext cx="4148457" cy="1736715"/>
      </dsp:txXfrm>
    </dsp:sp>
    <dsp:sp modelId="{B451AAD3-9376-4CDD-834F-DFC2D54DD86C}">
      <dsp:nvSpPr>
        <dsp:cNvPr id="0" name=""/>
        <dsp:cNvSpPr/>
      </dsp:nvSpPr>
      <dsp:spPr>
        <a:xfrm>
          <a:off x="797" y="2632962"/>
          <a:ext cx="3473430" cy="17367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000" kern="1200" dirty="0">
              <a:solidFill>
                <a:schemeClr val="tx1"/>
              </a:solidFill>
            </a:rPr>
            <a:t>Okno nadawcze</a:t>
          </a:r>
        </a:p>
      </dsp:txBody>
      <dsp:txXfrm>
        <a:off x="797" y="2632962"/>
        <a:ext cx="3473430" cy="1736715"/>
      </dsp:txXfrm>
    </dsp:sp>
    <dsp:sp modelId="{E884635A-7C0D-4CE4-A97B-BA79461F0AEF}">
      <dsp:nvSpPr>
        <dsp:cNvPr id="0" name=""/>
        <dsp:cNvSpPr/>
      </dsp:nvSpPr>
      <dsp:spPr>
        <a:xfrm>
          <a:off x="4203648" y="2632962"/>
          <a:ext cx="3473430" cy="17367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000" kern="1200" dirty="0">
              <a:solidFill>
                <a:schemeClr val="tx1"/>
              </a:solidFill>
            </a:rPr>
            <a:t>Nadanie sygnału</a:t>
          </a:r>
        </a:p>
      </dsp:txBody>
      <dsp:txXfrm>
        <a:off x="4203648" y="2632962"/>
        <a:ext cx="3473430" cy="1736715"/>
      </dsp:txXfrm>
    </dsp:sp>
    <dsp:sp modelId="{C75B3F91-376E-499B-91FA-BAA9DC1844DC}">
      <dsp:nvSpPr>
        <dsp:cNvPr id="0" name=""/>
        <dsp:cNvSpPr/>
      </dsp:nvSpPr>
      <dsp:spPr>
        <a:xfrm>
          <a:off x="8406499" y="2632962"/>
          <a:ext cx="3473430" cy="1736715"/>
        </a:xfrm>
        <a:prstGeom prst="rect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8100" tIns="38100" rIns="38100" bIns="381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l-PL" sz="6000" b="0" kern="1200" dirty="0">
              <a:solidFill>
                <a:schemeClr val="tx1"/>
              </a:solidFill>
            </a:rPr>
            <a:t>Okno odbiorcze</a:t>
          </a:r>
        </a:p>
      </dsp:txBody>
      <dsp:txXfrm>
        <a:off x="8406499" y="2632962"/>
        <a:ext cx="3473430" cy="173671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2.png>
</file>

<file path=ppt/media/image3.png>
</file>

<file path=ppt/media/image4.png>
</file>

<file path=ppt/media/image5.png>
</file>

<file path=ppt/media/image6.jpg>
</file>

<file path=ppt/media/image7.jpg>
</file>

<file path=ppt/media/image8.jp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4.png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14" name="Tytuł 1"/>
          <p:cNvSpPr txBox="1">
            <a:spLocks/>
          </p:cNvSpPr>
          <p:nvPr userDrawn="1"/>
        </p:nvSpPr>
        <p:spPr bwMode="auto">
          <a:xfrm>
            <a:off x="386521" y="2420888"/>
            <a:ext cx="11521279" cy="136815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0" tIns="45720" rIns="0" bIns="45720" numCol="1" anchor="t" anchorCtr="0" compatLnSpc="1">
            <a:prstTxWarp prst="textNoShape">
              <a:avLst/>
            </a:prstTxWarp>
          </a:bodyPr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9pPr>
          </a:lstStyle>
          <a:p>
            <a:endParaRPr lang="pl-PL" sz="4000" kern="0" dirty="0">
              <a:latin typeface="Calibri" panose="020F0502020204030204" pitchFamily="34" charset="0"/>
            </a:endParaRP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67930" y="1988840"/>
            <a:ext cx="11856137" cy="35283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67930" y="116632"/>
            <a:ext cx="11856137" cy="1728192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1791002283"/>
      </p:ext>
    </p:extLst>
  </p:cSld>
  <p:clrMapOvr>
    <a:masterClrMapping/>
  </p:clrMapOvr>
  <p:transition>
    <p:randomBar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Obraz 3">
            <a:extLst>
              <a:ext uri="{FF2B5EF4-FFF2-40B4-BE49-F238E27FC236}">
                <a16:creationId xmlns:a16="http://schemas.microsoft.com/office/drawing/2014/main" id="{2798D924-210F-4C80-842B-DA09AB5E057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ytuł 1">
            <a:extLst>
              <a:ext uri="{FF2B5EF4-FFF2-40B4-BE49-F238E27FC236}">
                <a16:creationId xmlns:a16="http://schemas.microsoft.com/office/drawing/2014/main" id="{610C7A8C-5FAB-4D57-A64C-FC90AD5B9DA9}"/>
              </a:ext>
            </a:extLst>
          </p:cNvPr>
          <p:cNvSpPr txBox="1">
            <a:spLocks/>
          </p:cNvSpPr>
          <p:nvPr/>
        </p:nvSpPr>
        <p:spPr bwMode="auto">
          <a:xfrm>
            <a:off x="387351" y="2420939"/>
            <a:ext cx="11521016" cy="13684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0" rIns="0"/>
          <a:lstStyle>
            <a:lvl1pPr algn="l" rtl="0" eaLnBrk="1" fontAlgn="base" hangingPunct="1">
              <a:spcBef>
                <a:spcPct val="0"/>
              </a:spcBef>
              <a:spcAft>
                <a:spcPct val="0"/>
              </a:spcAft>
              <a:defRPr sz="4000" b="1" cap="all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  <a:lvl2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2pPr>
            <a:lvl3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3pPr>
            <a:lvl4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4pPr>
            <a:lvl5pPr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5pPr>
            <a:lvl6pPr marL="4572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6pPr>
            <a:lvl7pPr marL="9144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7pPr>
            <a:lvl8pPr marL="13716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8pPr>
            <a:lvl9pPr marL="1828800" algn="l" rtl="0" eaLnBrk="1" fontAlgn="base" hangingPunct="1">
              <a:spcBef>
                <a:spcPct val="0"/>
              </a:spcBef>
              <a:spcAft>
                <a:spcPct val="0"/>
              </a:spcAft>
              <a:defRPr sz="3600" b="1">
                <a:solidFill>
                  <a:schemeClr val="tx2"/>
                </a:solidFill>
                <a:latin typeface="Trebuchet MS" pitchFamily="34" charset="0"/>
              </a:defRPr>
            </a:lvl9pPr>
          </a:lstStyle>
          <a:p>
            <a:pPr>
              <a:defRPr/>
            </a:pPr>
            <a:endParaRPr lang="pl-PL" sz="4000" kern="0" dirty="0">
              <a:latin typeface="Calibri" panose="020F0502020204030204" pitchFamily="34" charset="0"/>
            </a:endParaRPr>
          </a:p>
        </p:txBody>
      </p:sp>
      <p:pic>
        <p:nvPicPr>
          <p:cNvPr id="6" name="Symbol zastępczy obrazu 4">
            <a:extLst>
              <a:ext uri="{FF2B5EF4-FFF2-40B4-BE49-F238E27FC236}">
                <a16:creationId xmlns:a16="http://schemas.microsoft.com/office/drawing/2014/main" id="{DF592DF0-752B-456B-854C-4173040F672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-3056" r="-542" b="2946"/>
          <a:stretch>
            <a:fillRect/>
          </a:stretch>
        </p:blipFill>
        <p:spPr bwMode="auto">
          <a:xfrm>
            <a:off x="1871134" y="5649913"/>
            <a:ext cx="2044700" cy="109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7976C508-9211-4982-BE31-AA7ACF469733}"/>
              </a:ext>
            </a:extLst>
          </p:cNvPr>
          <p:cNvSpPr/>
          <p:nvPr/>
        </p:nvSpPr>
        <p:spPr>
          <a:xfrm>
            <a:off x="5808133" y="5707063"/>
            <a:ext cx="6216651" cy="10350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l-PL" sz="1800"/>
          </a:p>
        </p:txBody>
      </p:sp>
      <p:pic>
        <p:nvPicPr>
          <p:cNvPr id="8" name="Obraz 7">
            <a:extLst>
              <a:ext uri="{FF2B5EF4-FFF2-40B4-BE49-F238E27FC236}">
                <a16:creationId xmlns:a16="http://schemas.microsoft.com/office/drawing/2014/main" id="{9BDC1E4B-38F3-49D4-AB80-8F3C23FB4EF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867" y="5784850"/>
            <a:ext cx="5524500" cy="88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67930" y="1988840"/>
            <a:ext cx="11856137" cy="35283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67930" y="116632"/>
            <a:ext cx="11856137" cy="1728192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5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031305074"/>
      </p:ext>
    </p:extLst>
  </p:cSld>
  <p:clrMapOvr>
    <a:masterClrMapping/>
  </p:clrMapOvr>
  <p:transition>
    <p:randomBar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Obraz 3">
            <a:extLst>
              <a:ext uri="{FF2B5EF4-FFF2-40B4-BE49-F238E27FC236}">
                <a16:creationId xmlns:a16="http://schemas.microsoft.com/office/drawing/2014/main" id="{8F042F4E-CCAC-4F7E-8ACA-26CBE3EE387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" name="Symbol zastępczy obrazu 4">
            <a:extLst>
              <a:ext uri="{FF2B5EF4-FFF2-40B4-BE49-F238E27FC236}">
                <a16:creationId xmlns:a16="http://schemas.microsoft.com/office/drawing/2014/main" id="{E9C88E58-805E-4CBD-B3B4-D606136A166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92" t="-3056" r="-542" b="2946"/>
          <a:stretch>
            <a:fillRect/>
          </a:stretch>
        </p:blipFill>
        <p:spPr bwMode="auto">
          <a:xfrm>
            <a:off x="1871134" y="5649913"/>
            <a:ext cx="2044700" cy="1092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7" name="Prostokąt 6">
            <a:extLst>
              <a:ext uri="{FF2B5EF4-FFF2-40B4-BE49-F238E27FC236}">
                <a16:creationId xmlns:a16="http://schemas.microsoft.com/office/drawing/2014/main" id="{D90111C2-2081-46DA-88A2-29E2661E0B61}"/>
              </a:ext>
            </a:extLst>
          </p:cNvPr>
          <p:cNvSpPr/>
          <p:nvPr/>
        </p:nvSpPr>
        <p:spPr>
          <a:xfrm>
            <a:off x="5808133" y="5707063"/>
            <a:ext cx="6216651" cy="103505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pl-PL" sz="1800"/>
          </a:p>
        </p:txBody>
      </p:sp>
      <p:pic>
        <p:nvPicPr>
          <p:cNvPr id="8" name="Obraz 6">
            <a:extLst>
              <a:ext uri="{FF2B5EF4-FFF2-40B4-BE49-F238E27FC236}">
                <a16:creationId xmlns:a16="http://schemas.microsoft.com/office/drawing/2014/main" id="{46EB2216-3885-4491-8B79-A98583945CD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3867" y="5784850"/>
            <a:ext cx="5524500" cy="8842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6272226" y="2492896"/>
            <a:ext cx="5751841" cy="1152128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3339" y="116632"/>
            <a:ext cx="5952661" cy="54006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</a:p>
        </p:txBody>
      </p:sp>
      <p:sp>
        <p:nvSpPr>
          <p:cNvPr id="10" name="Symbol zastępczy tekstu 2"/>
          <p:cNvSpPr>
            <a:spLocks noGrp="1"/>
          </p:cNvSpPr>
          <p:nvPr>
            <p:ph type="body" idx="11"/>
          </p:nvPr>
        </p:nvSpPr>
        <p:spPr>
          <a:xfrm>
            <a:off x="6272226" y="116632"/>
            <a:ext cx="5751841" cy="2232248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019364587"/>
      </p:ext>
    </p:extLst>
  </p:cSld>
  <p:clrMapOvr>
    <a:masterClrMapping/>
  </p:clrMapOvr>
  <p:transition>
    <p:randomBar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69B7ADD3-FE54-46F0-A66F-0ABAAC3C56A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0F52D623-6D62-4695-95B1-0CA74656FCE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1"/>
            <a:ext cx="814917" cy="2460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EE577795-9AE3-42C1-9FF3-ECE1778CDCEF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909ABCE8-7B82-4B84-8506-E66B0DC72691}"/>
              </a:ext>
            </a:extLst>
          </p:cNvPr>
          <p:cNvSpPr/>
          <p:nvPr/>
        </p:nvSpPr>
        <p:spPr>
          <a:xfrm>
            <a:off x="9457267" y="6237288"/>
            <a:ext cx="2597151" cy="5508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l-PL" sz="1800" dirty="0"/>
              <a:t> </a:t>
            </a:r>
          </a:p>
        </p:txBody>
      </p:sp>
      <p:pic>
        <p:nvPicPr>
          <p:cNvPr id="11" name="Obraz 6">
            <a:extLst>
              <a:ext uri="{FF2B5EF4-FFF2-40B4-BE49-F238E27FC236}">
                <a16:creationId xmlns:a16="http://schemas.microsoft.com/office/drawing/2014/main" id="{4313BEBB-2090-4102-80B3-820AFE55EA9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184" y="6308726"/>
            <a:ext cx="25146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3340" y="1556793"/>
            <a:ext cx="11880728" cy="453650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8" name="Symbol zastępczy tekstu 2"/>
          <p:cNvSpPr>
            <a:spLocks noGrp="1"/>
          </p:cNvSpPr>
          <p:nvPr>
            <p:ph type="body" idx="10"/>
          </p:nvPr>
        </p:nvSpPr>
        <p:spPr>
          <a:xfrm>
            <a:off x="173004" y="44624"/>
            <a:ext cx="11880728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73004" y="548680"/>
            <a:ext cx="11880728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696712351"/>
      </p:ext>
    </p:extLst>
  </p:cSld>
  <p:clrMapOvr>
    <a:masterClrMapping/>
  </p:clrMapOvr>
  <p:transition>
    <p:randomBar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91EA2D16-54E9-4EFC-ACC4-F636377EAAA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AAE0DFA7-07B6-4DB7-B901-762D7ADB90E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81491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224D273B-39FA-431B-944F-9A26E22EC627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 eaLnBrk="1" hangingPunct="1"/>
            <a:endParaRPr lang="pl-PL" altLang="pl-PL" sz="1000">
              <a:solidFill>
                <a:schemeClr val="bg1"/>
              </a:solidFill>
            </a:endParaRPr>
          </a:p>
        </p:txBody>
      </p:sp>
      <p:sp>
        <p:nvSpPr>
          <p:cNvPr id="10" name="Prostokąt 9">
            <a:extLst>
              <a:ext uri="{FF2B5EF4-FFF2-40B4-BE49-F238E27FC236}">
                <a16:creationId xmlns:a16="http://schemas.microsoft.com/office/drawing/2014/main" id="{44277475-A4AC-4BEA-9FF3-662335566785}"/>
              </a:ext>
            </a:extLst>
          </p:cNvPr>
          <p:cNvSpPr/>
          <p:nvPr/>
        </p:nvSpPr>
        <p:spPr>
          <a:xfrm>
            <a:off x="9457267" y="6237288"/>
            <a:ext cx="2597151" cy="5508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l-PL" sz="1800" dirty="0"/>
              <a:t> </a:t>
            </a:r>
          </a:p>
        </p:txBody>
      </p:sp>
      <p:pic>
        <p:nvPicPr>
          <p:cNvPr id="11" name="Obraz 6">
            <a:extLst>
              <a:ext uri="{FF2B5EF4-FFF2-40B4-BE49-F238E27FC236}">
                <a16:creationId xmlns:a16="http://schemas.microsoft.com/office/drawing/2014/main" id="{A48C22DD-6924-4A74-B051-8E89F375EEC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184" y="6308726"/>
            <a:ext cx="25146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Symbol zastępczy obrazu 2"/>
          <p:cNvSpPr>
            <a:spLocks noGrp="1"/>
          </p:cNvSpPr>
          <p:nvPr>
            <p:ph type="pic" idx="1"/>
          </p:nvPr>
        </p:nvSpPr>
        <p:spPr>
          <a:xfrm>
            <a:off x="503" y="1844824"/>
            <a:ext cx="5711455" cy="43204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r>
              <a:rPr lang="pl-PL" noProof="0"/>
              <a:t>Kliknij ikonę, aby dodać obraz</a:t>
            </a:r>
            <a:endParaRPr lang="pl-PL" noProof="0" dirty="0"/>
          </a:p>
        </p:txBody>
      </p:sp>
      <p:sp>
        <p:nvSpPr>
          <p:cNvPr id="9" name="Symbol zastępczy zawartości 2"/>
          <p:cNvSpPr>
            <a:spLocks noGrp="1"/>
          </p:cNvSpPr>
          <p:nvPr>
            <p:ph idx="11"/>
          </p:nvPr>
        </p:nvSpPr>
        <p:spPr>
          <a:xfrm>
            <a:off x="6095238" y="1844824"/>
            <a:ext cx="5953423" cy="4320481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2"/>
          </p:nvPr>
        </p:nvSpPr>
        <p:spPr>
          <a:xfrm>
            <a:off x="143340" y="116632"/>
            <a:ext cx="11880728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5" name="Symbol zastępczy tekstu 2"/>
          <p:cNvSpPr>
            <a:spLocks noGrp="1"/>
          </p:cNvSpPr>
          <p:nvPr>
            <p:ph type="body" idx="10"/>
          </p:nvPr>
        </p:nvSpPr>
        <p:spPr>
          <a:xfrm>
            <a:off x="143340" y="1120626"/>
            <a:ext cx="1190532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50713862"/>
      </p:ext>
    </p:extLst>
  </p:cSld>
  <p:clrMapOvr>
    <a:masterClrMapping/>
  </p:clrMapOvr>
  <p:transition>
    <p:randomBar/>
  </p:transition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3">
            <a:extLst>
              <a:ext uri="{FF2B5EF4-FFF2-40B4-BE49-F238E27FC236}">
                <a16:creationId xmlns:a16="http://schemas.microsoft.com/office/drawing/2014/main" id="{CA1A4847-082A-413C-BF95-DE14DA5E45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pole tekstowe 6">
            <a:extLst>
              <a:ext uri="{FF2B5EF4-FFF2-40B4-BE49-F238E27FC236}">
                <a16:creationId xmlns:a16="http://schemas.microsoft.com/office/drawing/2014/main" id="{1294D325-1941-4599-B6E0-98F960502BC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81491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868B46F5-7F0B-4C58-A080-62C0D67DFC23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 eaLnBrk="1" hangingPunct="1"/>
            <a:endParaRPr lang="pl-PL" altLang="pl-PL" sz="1000">
              <a:solidFill>
                <a:schemeClr val="bg1"/>
              </a:solidFill>
            </a:endParaRPr>
          </a:p>
        </p:txBody>
      </p:sp>
      <p:sp>
        <p:nvSpPr>
          <p:cNvPr id="8" name="Prostokąt 7">
            <a:extLst>
              <a:ext uri="{FF2B5EF4-FFF2-40B4-BE49-F238E27FC236}">
                <a16:creationId xmlns:a16="http://schemas.microsoft.com/office/drawing/2014/main" id="{5ECAD770-D8B2-456A-8456-4E83A874EB58}"/>
              </a:ext>
            </a:extLst>
          </p:cNvPr>
          <p:cNvSpPr/>
          <p:nvPr/>
        </p:nvSpPr>
        <p:spPr>
          <a:xfrm>
            <a:off x="9457267" y="6237288"/>
            <a:ext cx="2597151" cy="5508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l-PL" sz="1800" dirty="0"/>
              <a:t> </a:t>
            </a:r>
          </a:p>
        </p:txBody>
      </p:sp>
      <p:pic>
        <p:nvPicPr>
          <p:cNvPr id="9" name="Obraz 6">
            <a:extLst>
              <a:ext uri="{FF2B5EF4-FFF2-40B4-BE49-F238E27FC236}">
                <a16:creationId xmlns:a16="http://schemas.microsoft.com/office/drawing/2014/main" id="{F6AA215E-D2D5-4E5C-8F5D-0A55C789E1F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184" y="6308726"/>
            <a:ext cx="25146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73005" y="1628801"/>
            <a:ext cx="5538953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0" name="Symbol zastępczy zawartości 2"/>
          <p:cNvSpPr>
            <a:spLocks noGrp="1"/>
          </p:cNvSpPr>
          <p:nvPr>
            <p:ph sz="half" idx="11"/>
          </p:nvPr>
        </p:nvSpPr>
        <p:spPr>
          <a:xfrm>
            <a:off x="6096001" y="1628801"/>
            <a:ext cx="5957732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2" name="Symbol zastępczy tekstu 2"/>
          <p:cNvSpPr>
            <a:spLocks noGrp="1"/>
          </p:cNvSpPr>
          <p:nvPr>
            <p:ph type="body" idx="10"/>
          </p:nvPr>
        </p:nvSpPr>
        <p:spPr>
          <a:xfrm>
            <a:off x="173004" y="44624"/>
            <a:ext cx="11880728" cy="50405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3" name="Symbol zastępczy tekstu 2"/>
          <p:cNvSpPr>
            <a:spLocks noGrp="1"/>
          </p:cNvSpPr>
          <p:nvPr>
            <p:ph type="body" idx="12"/>
          </p:nvPr>
        </p:nvSpPr>
        <p:spPr>
          <a:xfrm>
            <a:off x="173004" y="548680"/>
            <a:ext cx="11880728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090767068"/>
      </p:ext>
    </p:extLst>
  </p:cSld>
  <p:clrMapOvr>
    <a:masterClrMapping/>
  </p:clrMapOvr>
  <p:transition>
    <p:randomBar/>
  </p:transition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3">
            <a:extLst>
              <a:ext uri="{FF2B5EF4-FFF2-40B4-BE49-F238E27FC236}">
                <a16:creationId xmlns:a16="http://schemas.microsoft.com/office/drawing/2014/main" id="{A2236A7D-5429-47EA-BF79-B500F544D7B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8" name="pole tekstowe 7">
            <a:extLst>
              <a:ext uri="{FF2B5EF4-FFF2-40B4-BE49-F238E27FC236}">
                <a16:creationId xmlns:a16="http://schemas.microsoft.com/office/drawing/2014/main" id="{62C219C5-D3AC-4F5E-B7F8-C307211E7E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0" y="6546850"/>
            <a:ext cx="814917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9pPr>
          </a:lstStyle>
          <a:p>
            <a:pPr algn="ctr" eaLnBrk="1" hangingPunct="1"/>
            <a:fld id="{43C31D4A-FC97-4DB1-8822-B826B84185BA}" type="slidenum">
              <a:rPr lang="pl-PL" altLang="pl-PL" sz="1000">
                <a:solidFill>
                  <a:schemeClr val="bg1"/>
                </a:solidFill>
                <a:latin typeface="Calibri" panose="020F0502020204030204" pitchFamily="34" charset="0"/>
              </a:rPr>
              <a:pPr algn="ctr" eaLnBrk="1" hangingPunct="1"/>
              <a:t>‹#›</a:t>
            </a:fld>
            <a:endParaRPr lang="pl-PL" altLang="pl-PL" sz="1000">
              <a:solidFill>
                <a:schemeClr val="bg1"/>
              </a:solidFill>
              <a:latin typeface="Calibri" panose="020F0502020204030204" pitchFamily="34" charset="0"/>
            </a:endParaRPr>
          </a:p>
          <a:p>
            <a:pPr algn="ctr" eaLnBrk="1" hangingPunct="1"/>
            <a:endParaRPr lang="pl-PL" altLang="pl-PL" sz="1000">
              <a:solidFill>
                <a:schemeClr val="bg1"/>
              </a:solidFill>
            </a:endParaRPr>
          </a:p>
        </p:txBody>
      </p:sp>
      <p:sp>
        <p:nvSpPr>
          <p:cNvPr id="9" name="Prostokąt 8">
            <a:extLst>
              <a:ext uri="{FF2B5EF4-FFF2-40B4-BE49-F238E27FC236}">
                <a16:creationId xmlns:a16="http://schemas.microsoft.com/office/drawing/2014/main" id="{D855F4B3-3A6C-4057-B074-A6B8DAE049DB}"/>
              </a:ext>
            </a:extLst>
          </p:cNvPr>
          <p:cNvSpPr/>
          <p:nvPr/>
        </p:nvSpPr>
        <p:spPr>
          <a:xfrm>
            <a:off x="9457267" y="6237288"/>
            <a:ext cx="2597151" cy="550862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pl-PL" sz="1800" dirty="0"/>
              <a:t> </a:t>
            </a:r>
          </a:p>
        </p:txBody>
      </p:sp>
      <p:pic>
        <p:nvPicPr>
          <p:cNvPr id="10" name="Obraz 6">
            <a:extLst>
              <a:ext uri="{FF2B5EF4-FFF2-40B4-BE49-F238E27FC236}">
                <a16:creationId xmlns:a16="http://schemas.microsoft.com/office/drawing/2014/main" id="{37FC26C9-83E3-4C3D-A6B2-A4D651250B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510184" y="6308726"/>
            <a:ext cx="2514600" cy="403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1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3340" y="1628801"/>
            <a:ext cx="5760000" cy="4464497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2" name="Symbol zastępczy zawartości 2"/>
          <p:cNvSpPr>
            <a:spLocks noGrp="1"/>
          </p:cNvSpPr>
          <p:nvPr>
            <p:ph sz="half" idx="11"/>
          </p:nvPr>
        </p:nvSpPr>
        <p:spPr>
          <a:xfrm>
            <a:off x="6264068" y="1628801"/>
            <a:ext cx="5760000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pl-PL" dirty="0"/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2"/>
          </p:nvPr>
        </p:nvSpPr>
        <p:spPr>
          <a:xfrm>
            <a:off x="143340" y="116632"/>
            <a:ext cx="11880728" cy="864096"/>
          </a:xfrm>
        </p:spPr>
        <p:txBody>
          <a:bodyPr lIns="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7" name="Symbol zastępczy tekstu 2"/>
          <p:cNvSpPr>
            <a:spLocks noGrp="1"/>
          </p:cNvSpPr>
          <p:nvPr>
            <p:ph type="body" idx="10"/>
          </p:nvPr>
        </p:nvSpPr>
        <p:spPr>
          <a:xfrm>
            <a:off x="143340" y="1120626"/>
            <a:ext cx="576000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19" name="Symbol zastępczy tekstu 2"/>
          <p:cNvSpPr>
            <a:spLocks noGrp="1"/>
          </p:cNvSpPr>
          <p:nvPr>
            <p:ph type="body" idx="13"/>
          </p:nvPr>
        </p:nvSpPr>
        <p:spPr>
          <a:xfrm>
            <a:off x="6264068" y="1120626"/>
            <a:ext cx="5760000" cy="508175"/>
          </a:xfrm>
          <a:solidFill>
            <a:srgbClr val="C00000"/>
          </a:solidFill>
        </p:spPr>
        <p:txBody>
          <a:bodyPr lIns="108000" rIns="108000" anchor="ctr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716836227"/>
      </p:ext>
    </p:extLst>
  </p:cSld>
  <p:clrMapOvr>
    <a:masterClrMapping/>
  </p:clrMapOvr>
  <p:transition>
    <p:randomBar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15" name="Symbol zastępczy tekstu 2"/>
          <p:cNvSpPr>
            <a:spLocks noGrp="1"/>
          </p:cNvSpPr>
          <p:nvPr>
            <p:ph type="body" idx="10" hasCustomPrompt="1"/>
          </p:nvPr>
        </p:nvSpPr>
        <p:spPr>
          <a:xfrm>
            <a:off x="6272226" y="2492896"/>
            <a:ext cx="5751841" cy="1152128"/>
          </a:xfrm>
          <a:solidFill>
            <a:srgbClr val="C00000"/>
          </a:solidFill>
        </p:spPr>
        <p:txBody>
          <a:bodyPr lIns="108000" rIns="108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  <p:sp>
        <p:nvSpPr>
          <p:cNvPr id="25" name="Symbol zastępczy obrazu 2"/>
          <p:cNvSpPr>
            <a:spLocks noGrp="1"/>
          </p:cNvSpPr>
          <p:nvPr>
            <p:ph type="pic" idx="1"/>
          </p:nvPr>
        </p:nvSpPr>
        <p:spPr>
          <a:xfrm>
            <a:off x="143339" y="116632"/>
            <a:ext cx="5952661" cy="6552728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/>
              <a:t>Kliknij ikonę, aby dodać obraz</a:t>
            </a:r>
          </a:p>
        </p:txBody>
      </p:sp>
      <p:sp>
        <p:nvSpPr>
          <p:cNvPr id="10" name="Symbol zastępczy tekstu 2"/>
          <p:cNvSpPr>
            <a:spLocks noGrp="1"/>
          </p:cNvSpPr>
          <p:nvPr>
            <p:ph type="body" idx="11"/>
          </p:nvPr>
        </p:nvSpPr>
        <p:spPr>
          <a:xfrm>
            <a:off x="6272226" y="116632"/>
            <a:ext cx="5751841" cy="2232248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1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3963582104"/>
      </p:ext>
    </p:extLst>
  </p:cSld>
  <p:clrMapOvr>
    <a:masterClrMapping/>
  </p:clrMapOvr>
  <p:transition>
    <p:randomBar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5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3340" y="1556793"/>
            <a:ext cx="11880728" cy="4536505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8" name="Symbol zastępczy tekstu 2"/>
          <p:cNvSpPr>
            <a:spLocks noGrp="1"/>
          </p:cNvSpPr>
          <p:nvPr>
            <p:ph type="body" idx="10" hasCustomPrompt="1"/>
          </p:nvPr>
        </p:nvSpPr>
        <p:spPr>
          <a:xfrm>
            <a:off x="173004" y="44624"/>
            <a:ext cx="11880728" cy="50405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  <p:sp>
        <p:nvSpPr>
          <p:cNvPr id="9" name="Symbol zastępczy tekstu 2"/>
          <p:cNvSpPr>
            <a:spLocks noGrp="1"/>
          </p:cNvSpPr>
          <p:nvPr>
            <p:ph type="body" idx="11"/>
          </p:nvPr>
        </p:nvSpPr>
        <p:spPr>
          <a:xfrm>
            <a:off x="173004" y="548680"/>
            <a:ext cx="11880728" cy="86409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</a:p>
        </p:txBody>
      </p:sp>
    </p:spTree>
    <p:extLst>
      <p:ext uri="{BB962C8B-B14F-4D97-AF65-F5344CB8AC3E}">
        <p14:creationId xmlns:p14="http://schemas.microsoft.com/office/powerpoint/2010/main" val="2597556941"/>
      </p:ext>
    </p:extLst>
  </p:cSld>
  <p:clrMapOvr>
    <a:masterClrMapping/>
  </p:clrMapOvr>
  <p:transition>
    <p:randomBar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Obraz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8" name="Symbol zastępczy obrazu 2"/>
          <p:cNvSpPr>
            <a:spLocks noGrp="1"/>
          </p:cNvSpPr>
          <p:nvPr>
            <p:ph type="pic" idx="1"/>
          </p:nvPr>
        </p:nvSpPr>
        <p:spPr>
          <a:xfrm>
            <a:off x="503" y="1844824"/>
            <a:ext cx="5711455" cy="4320481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l-PL" dirty="0"/>
              <a:t>Kliknij ikonę, aby dodać obraz</a:t>
            </a:r>
          </a:p>
        </p:txBody>
      </p:sp>
      <p:sp>
        <p:nvSpPr>
          <p:cNvPr id="9" name="Symbol zastępczy zawartości 2"/>
          <p:cNvSpPr>
            <a:spLocks noGrp="1"/>
          </p:cNvSpPr>
          <p:nvPr>
            <p:ph idx="11"/>
          </p:nvPr>
        </p:nvSpPr>
        <p:spPr>
          <a:xfrm>
            <a:off x="6095238" y="1844824"/>
            <a:ext cx="5953423" cy="4320481"/>
          </a:xfrm>
        </p:spPr>
        <p:txBody>
          <a:bodyPr/>
          <a:lstStyle>
            <a:lvl1pPr>
              <a:defRPr>
                <a:latin typeface="Calibri" panose="020F0502020204030204" pitchFamily="34" charset="0"/>
              </a:defRPr>
            </a:lvl1pPr>
            <a:lvl2pPr>
              <a:defRPr>
                <a:latin typeface="Calibri" panose="020F0502020204030204" pitchFamily="34" charset="0"/>
              </a:defRPr>
            </a:lvl2pPr>
            <a:lvl3pPr>
              <a:defRPr>
                <a:latin typeface="Calibri" panose="020F0502020204030204" pitchFamily="34" charset="0"/>
              </a:defRPr>
            </a:lvl3pPr>
            <a:lvl4pPr>
              <a:defRPr>
                <a:latin typeface="Calibri" panose="020F0502020204030204" pitchFamily="34" charset="0"/>
              </a:defRPr>
            </a:lvl4pPr>
            <a:lvl5pPr>
              <a:defRPr>
                <a:latin typeface="Calibri" panose="020F0502020204030204" pitchFamily="34" charset="0"/>
              </a:defRPr>
            </a:lvl5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14" name="Symbol zastępczy tekstu 2"/>
          <p:cNvSpPr>
            <a:spLocks noGrp="1"/>
          </p:cNvSpPr>
          <p:nvPr>
            <p:ph type="body" idx="12"/>
          </p:nvPr>
        </p:nvSpPr>
        <p:spPr>
          <a:xfrm>
            <a:off x="143340" y="116632"/>
            <a:ext cx="11880728" cy="86409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</a:p>
        </p:txBody>
      </p:sp>
      <p:sp>
        <p:nvSpPr>
          <p:cNvPr id="15" name="Symbol zastępczy tekstu 2"/>
          <p:cNvSpPr>
            <a:spLocks noGrp="1"/>
          </p:cNvSpPr>
          <p:nvPr>
            <p:ph type="body" idx="10" hasCustomPrompt="1"/>
          </p:nvPr>
        </p:nvSpPr>
        <p:spPr>
          <a:xfrm>
            <a:off x="143340" y="1120626"/>
            <a:ext cx="11905320" cy="508175"/>
          </a:xfrm>
          <a:solidFill>
            <a:srgbClr val="C00000"/>
          </a:solidFill>
        </p:spPr>
        <p:txBody>
          <a:bodyPr lIns="108000" rIns="108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</p:spTree>
    <p:extLst>
      <p:ext uri="{BB962C8B-B14F-4D97-AF65-F5344CB8AC3E}">
        <p14:creationId xmlns:p14="http://schemas.microsoft.com/office/powerpoint/2010/main" val="233112364"/>
      </p:ext>
    </p:extLst>
  </p:cSld>
  <p:clrMapOvr>
    <a:masterClrMapping/>
  </p:clrMapOvr>
  <p:transition>
    <p:randomBar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3" name="Symbol zastępczy zawartości 2"/>
          <p:cNvSpPr>
            <a:spLocks noGrp="1"/>
          </p:cNvSpPr>
          <p:nvPr>
            <p:ph sz="half" idx="1"/>
          </p:nvPr>
        </p:nvSpPr>
        <p:spPr>
          <a:xfrm>
            <a:off x="173005" y="1628801"/>
            <a:ext cx="5538953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10" name="Symbol zastępczy zawartości 2"/>
          <p:cNvSpPr>
            <a:spLocks noGrp="1"/>
          </p:cNvSpPr>
          <p:nvPr>
            <p:ph sz="half" idx="11"/>
          </p:nvPr>
        </p:nvSpPr>
        <p:spPr>
          <a:xfrm>
            <a:off x="6096001" y="1628801"/>
            <a:ext cx="5957732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12" name="Symbol zastępczy tekstu 2"/>
          <p:cNvSpPr>
            <a:spLocks noGrp="1"/>
          </p:cNvSpPr>
          <p:nvPr>
            <p:ph type="body" idx="10" hasCustomPrompt="1"/>
          </p:nvPr>
        </p:nvSpPr>
        <p:spPr>
          <a:xfrm>
            <a:off x="173004" y="44624"/>
            <a:ext cx="11880728" cy="50405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  <p:sp>
        <p:nvSpPr>
          <p:cNvPr id="13" name="Symbol zastępczy tekstu 2"/>
          <p:cNvSpPr>
            <a:spLocks noGrp="1"/>
          </p:cNvSpPr>
          <p:nvPr>
            <p:ph type="body" idx="12"/>
          </p:nvPr>
        </p:nvSpPr>
        <p:spPr>
          <a:xfrm>
            <a:off x="173004" y="548680"/>
            <a:ext cx="11880728" cy="86409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</a:p>
        </p:txBody>
      </p:sp>
    </p:spTree>
    <p:extLst>
      <p:ext uri="{BB962C8B-B14F-4D97-AF65-F5344CB8AC3E}">
        <p14:creationId xmlns:p14="http://schemas.microsoft.com/office/powerpoint/2010/main" val="724309950"/>
      </p:ext>
    </p:extLst>
  </p:cSld>
  <p:clrMapOvr>
    <a:masterClrMapping/>
  </p:clrMapOvr>
  <p:transition>
    <p:randomBar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Obraz 1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11" name="Symbol zastępczy zawartości 2"/>
          <p:cNvSpPr>
            <a:spLocks noGrp="1"/>
          </p:cNvSpPr>
          <p:nvPr>
            <p:ph sz="half" idx="1"/>
          </p:nvPr>
        </p:nvSpPr>
        <p:spPr>
          <a:xfrm>
            <a:off x="143340" y="1628801"/>
            <a:ext cx="5760000" cy="4464497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12" name="Symbol zastępczy zawartości 2"/>
          <p:cNvSpPr>
            <a:spLocks noGrp="1"/>
          </p:cNvSpPr>
          <p:nvPr>
            <p:ph sz="half" idx="11"/>
          </p:nvPr>
        </p:nvSpPr>
        <p:spPr>
          <a:xfrm>
            <a:off x="6264068" y="1628801"/>
            <a:ext cx="5760000" cy="4464496"/>
          </a:xfrm>
        </p:spPr>
        <p:txBody>
          <a:bodyPr lIns="0" rIns="0"/>
          <a:lstStyle>
            <a:lvl1pPr>
              <a:defRPr sz="2800">
                <a:latin typeface="Calibri" panose="020F0502020204030204" pitchFamily="34" charset="0"/>
              </a:defRPr>
            </a:lvl1pPr>
            <a:lvl2pPr>
              <a:defRPr sz="2400">
                <a:latin typeface="Calibri" panose="020F0502020204030204" pitchFamily="34" charset="0"/>
              </a:defRPr>
            </a:lvl2pPr>
            <a:lvl3pPr>
              <a:defRPr sz="2000">
                <a:latin typeface="Calibri" panose="020F0502020204030204" pitchFamily="34" charset="0"/>
              </a:defRPr>
            </a:lvl3pPr>
            <a:lvl4pPr>
              <a:defRPr sz="1800">
                <a:latin typeface="Calibri" panose="020F0502020204030204" pitchFamily="34" charset="0"/>
              </a:defRPr>
            </a:lvl4pPr>
            <a:lvl5pPr>
              <a:defRPr sz="1800">
                <a:latin typeface="Calibri" panose="020F0502020204030204" pitchFamily="34" charset="0"/>
              </a:defRPr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16" name="Symbol zastępczy tekstu 2"/>
          <p:cNvSpPr>
            <a:spLocks noGrp="1"/>
          </p:cNvSpPr>
          <p:nvPr>
            <p:ph type="body" idx="12"/>
          </p:nvPr>
        </p:nvSpPr>
        <p:spPr>
          <a:xfrm>
            <a:off x="143340" y="116632"/>
            <a:ext cx="11880728" cy="864096"/>
          </a:xfrm>
        </p:spPr>
        <p:txBody>
          <a:bodyPr lIns="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4400" b="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</a:p>
        </p:txBody>
      </p:sp>
      <p:sp>
        <p:nvSpPr>
          <p:cNvPr id="17" name="Symbol zastępczy tekstu 2"/>
          <p:cNvSpPr>
            <a:spLocks noGrp="1"/>
          </p:cNvSpPr>
          <p:nvPr>
            <p:ph type="body" idx="10" hasCustomPrompt="1"/>
          </p:nvPr>
        </p:nvSpPr>
        <p:spPr>
          <a:xfrm>
            <a:off x="143340" y="1120626"/>
            <a:ext cx="5760000" cy="508175"/>
          </a:xfrm>
          <a:solidFill>
            <a:srgbClr val="C00000"/>
          </a:solidFill>
        </p:spPr>
        <p:txBody>
          <a:bodyPr lIns="108000" rIns="108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  <p:sp>
        <p:nvSpPr>
          <p:cNvPr id="19" name="Symbol zastępczy tekstu 2"/>
          <p:cNvSpPr>
            <a:spLocks noGrp="1"/>
          </p:cNvSpPr>
          <p:nvPr>
            <p:ph type="body" idx="13" hasCustomPrompt="1"/>
          </p:nvPr>
        </p:nvSpPr>
        <p:spPr>
          <a:xfrm>
            <a:off x="6264068" y="1120626"/>
            <a:ext cx="5760000" cy="508175"/>
          </a:xfrm>
          <a:solidFill>
            <a:srgbClr val="C00000"/>
          </a:solidFill>
        </p:spPr>
        <p:txBody>
          <a:bodyPr lIns="108000" rIns="108000" anchor="ctr" anchorCtr="0"/>
          <a:lstStyle>
            <a:lvl1pPr marL="0" marR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200">
                <a:solidFill>
                  <a:schemeClr val="bg1"/>
                </a:solidFill>
                <a:latin typeface="Calibri" panose="020F0502020204030204" pitchFamily="34" charset="0"/>
              </a:defRPr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pl-PL" dirty="0"/>
              <a:t>Kliknij, aby edytować style wzorca </a:t>
            </a:r>
            <a:r>
              <a:rPr lang="pl-PL" dirty="0" err="1"/>
              <a:t>tekstuKliknij</a:t>
            </a:r>
            <a:r>
              <a:rPr lang="pl-PL" dirty="0"/>
              <a:t>, aby edytować style wzorca Kliknij</a:t>
            </a:r>
          </a:p>
        </p:txBody>
      </p:sp>
    </p:spTree>
    <p:extLst>
      <p:ext uri="{BB962C8B-B14F-4D97-AF65-F5344CB8AC3E}">
        <p14:creationId xmlns:p14="http://schemas.microsoft.com/office/powerpoint/2010/main" val="2779482393"/>
      </p:ext>
    </p:extLst>
  </p:cSld>
  <p:clrMapOvr>
    <a:masterClrMapping/>
  </p:clrMapOvr>
  <p:transition>
    <p:randomBar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3340" y="116632"/>
            <a:ext cx="4477345" cy="131846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zawartości 2"/>
          <p:cNvSpPr>
            <a:spLocks noGrp="1"/>
          </p:cNvSpPr>
          <p:nvPr>
            <p:ph idx="1"/>
          </p:nvPr>
        </p:nvSpPr>
        <p:spPr>
          <a:xfrm>
            <a:off x="4766733" y="116633"/>
            <a:ext cx="7281928" cy="600953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143340" y="1435101"/>
            <a:ext cx="4477345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788074395"/>
      </p:ext>
    </p:extLst>
  </p:cSld>
  <p:clrMapOvr>
    <a:masterClrMapping/>
  </p:clrMapOvr>
  <p:transition>
    <p:randomBar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Obraz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2389717" y="4800600"/>
            <a:ext cx="73152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obrazu 2"/>
          <p:cNvSpPr>
            <a:spLocks noGrp="1"/>
          </p:cNvSpPr>
          <p:nvPr>
            <p:ph type="pic" idx="1"/>
          </p:nvPr>
        </p:nvSpPr>
        <p:spPr>
          <a:xfrm>
            <a:off x="0" y="283"/>
            <a:ext cx="12191496" cy="472729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Symbol zastępczy tekstu 3"/>
          <p:cNvSpPr>
            <a:spLocks noGrp="1"/>
          </p:cNvSpPr>
          <p:nvPr>
            <p:ph type="body" sz="half" idx="2"/>
          </p:nvPr>
        </p:nvSpPr>
        <p:spPr>
          <a:xfrm>
            <a:off x="2389717" y="5367338"/>
            <a:ext cx="73152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l-PL" dirty="0"/>
              <a:t>Kliknij, aby edytować style wzorca tekstu</a:t>
            </a:r>
          </a:p>
        </p:txBody>
      </p:sp>
    </p:spTree>
    <p:extLst>
      <p:ext uri="{BB962C8B-B14F-4D97-AF65-F5344CB8AC3E}">
        <p14:creationId xmlns:p14="http://schemas.microsoft.com/office/powerpoint/2010/main" val="2995267518"/>
      </p:ext>
    </p:extLst>
  </p:cSld>
  <p:clrMapOvr>
    <a:masterClrMapping/>
  </p:clrMapOvr>
  <p:transition>
    <p:randomBar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Obraz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4" y="283"/>
            <a:ext cx="12190993" cy="6857434"/>
          </a:xfrm>
          <a:prstGeom prst="rect">
            <a:avLst/>
          </a:prstGeom>
        </p:spPr>
      </p:pic>
      <p:sp>
        <p:nvSpPr>
          <p:cNvPr id="2" name="Tytuł 1"/>
          <p:cNvSpPr>
            <a:spLocks noGrp="1"/>
          </p:cNvSpPr>
          <p:nvPr>
            <p:ph type="title"/>
          </p:nvPr>
        </p:nvSpPr>
        <p:spPr>
          <a:xfrm>
            <a:off x="143339" y="116632"/>
            <a:ext cx="11905323" cy="1548656"/>
          </a:xfrm>
        </p:spPr>
        <p:txBody>
          <a:bodyPr/>
          <a:lstStyle>
            <a:lvl1pPr>
              <a:defRPr b="0"/>
            </a:lvl1pPr>
          </a:lstStyle>
          <a:p>
            <a:r>
              <a:rPr lang="pl-PL" dirty="0"/>
              <a:t>Kliknij, aby edytować styl</a:t>
            </a:r>
          </a:p>
        </p:txBody>
      </p:sp>
      <p:sp>
        <p:nvSpPr>
          <p:cNvPr id="3" name="Symbol zastępczy tytułu pionowego 2"/>
          <p:cNvSpPr>
            <a:spLocks noGrp="1"/>
          </p:cNvSpPr>
          <p:nvPr>
            <p:ph type="body" orient="vert" idx="1"/>
          </p:nvPr>
        </p:nvSpPr>
        <p:spPr>
          <a:xfrm>
            <a:off x="143339" y="1772817"/>
            <a:ext cx="11905323" cy="4392488"/>
          </a:xfrm>
        </p:spPr>
        <p:txBody>
          <a:bodyPr vert="eaVert"/>
          <a:lstStyle/>
          <a:p>
            <a:pPr lvl="0"/>
            <a:r>
              <a:rPr lang="pl-PL" dirty="0"/>
              <a:t>Kliknij, aby edytować style wzorca tekstu</a:t>
            </a:r>
          </a:p>
          <a:p>
            <a:pPr lvl="1"/>
            <a:r>
              <a:rPr lang="pl-PL" dirty="0"/>
              <a:t>Drugi poziom</a:t>
            </a:r>
          </a:p>
          <a:p>
            <a:pPr lvl="2"/>
            <a:r>
              <a:rPr lang="pl-PL" dirty="0"/>
              <a:t>Trzeci poziom</a:t>
            </a:r>
          </a:p>
          <a:p>
            <a:pPr lvl="3"/>
            <a:r>
              <a:rPr lang="pl-PL" dirty="0"/>
              <a:t>Czwarty poziom</a:t>
            </a:r>
          </a:p>
          <a:p>
            <a:pPr lvl="4"/>
            <a:r>
              <a:rPr lang="pl-PL" dirty="0"/>
              <a:t>Piąty poziom</a:t>
            </a:r>
          </a:p>
        </p:txBody>
      </p:sp>
    </p:spTree>
    <p:extLst>
      <p:ext uri="{BB962C8B-B14F-4D97-AF65-F5344CB8AC3E}">
        <p14:creationId xmlns:p14="http://schemas.microsoft.com/office/powerpoint/2010/main" val="1480599774"/>
      </p:ext>
    </p:extLst>
  </p:cSld>
  <p:clrMapOvr>
    <a:masterClrMapping/>
  </p:clrMapOvr>
  <p:transition>
    <p:randomBar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30" name="Rectangle 14"/>
          <p:cNvSpPr>
            <a:spLocks noGrp="1" noChangeArrowheads="1"/>
          </p:cNvSpPr>
          <p:nvPr>
            <p:ph type="title"/>
          </p:nvPr>
        </p:nvSpPr>
        <p:spPr bwMode="auto">
          <a:xfrm>
            <a:off x="143339" y="116632"/>
            <a:ext cx="11041227" cy="15486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dirty="0"/>
              <a:t>Kliknij, aby edytować styl wzorca tytułu</a:t>
            </a:r>
          </a:p>
        </p:txBody>
      </p:sp>
      <p:sp>
        <p:nvSpPr>
          <p:cNvPr id="9231" name="Rectangle 15"/>
          <p:cNvSpPr>
            <a:spLocks noGrp="1" noChangeArrowheads="1"/>
          </p:cNvSpPr>
          <p:nvPr>
            <p:ph type="body" idx="1"/>
          </p:nvPr>
        </p:nvSpPr>
        <p:spPr bwMode="auto">
          <a:xfrm>
            <a:off x="143339" y="1772817"/>
            <a:ext cx="11041227" cy="496929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pl-PL" altLang="pl-PL" dirty="0"/>
              <a:t>Kliknij, aby edytować style wzorca tekstu</a:t>
            </a:r>
          </a:p>
          <a:p>
            <a:pPr lvl="1"/>
            <a:r>
              <a:rPr lang="pl-PL" altLang="pl-PL" dirty="0"/>
              <a:t>Drugi poziom</a:t>
            </a:r>
          </a:p>
          <a:p>
            <a:pPr lvl="2"/>
            <a:r>
              <a:rPr lang="pl-PL" altLang="pl-PL" dirty="0"/>
              <a:t>Trzeci poziom</a:t>
            </a:r>
          </a:p>
          <a:p>
            <a:pPr lvl="3"/>
            <a:r>
              <a:rPr lang="pl-PL" altLang="pl-PL" dirty="0"/>
              <a:t>Czwarty poziom</a:t>
            </a:r>
          </a:p>
          <a:p>
            <a:pPr lvl="4"/>
            <a:r>
              <a:rPr lang="pl-PL" altLang="pl-PL" dirty="0"/>
              <a:t>Piąty poziom</a:t>
            </a:r>
          </a:p>
        </p:txBody>
      </p:sp>
    </p:spTree>
    <p:extLst>
      <p:ext uri="{BB962C8B-B14F-4D97-AF65-F5344CB8AC3E}">
        <p14:creationId xmlns:p14="http://schemas.microsoft.com/office/powerpoint/2010/main" val="399446816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2" r:id="rId1"/>
    <p:sldLayoutId id="2147483673" r:id="rId2"/>
    <p:sldLayoutId id="2147483674" r:id="rId3"/>
    <p:sldLayoutId id="2147483675" r:id="rId4"/>
    <p:sldLayoutId id="2147483676" r:id="rId5"/>
    <p:sldLayoutId id="2147483677" r:id="rId6"/>
    <p:sldLayoutId id="2147483678" r:id="rId7"/>
    <p:sldLayoutId id="2147483679" r:id="rId8"/>
    <p:sldLayoutId id="2147483680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</p:sldLayoutIdLst>
  <p:transition>
    <p:randomBar/>
  </p:transition>
  <p:txStyles>
    <p:titleStyle>
      <a:lvl1pPr algn="l" rtl="0" eaLnBrk="1" fontAlgn="base" hangingPunct="1">
        <a:spcBef>
          <a:spcPct val="0"/>
        </a:spcBef>
        <a:spcAft>
          <a:spcPct val="0"/>
        </a:spcAft>
        <a:defRPr sz="3600" b="0">
          <a:solidFill>
            <a:schemeClr val="tx1"/>
          </a:solidFill>
          <a:latin typeface="Calibri" panose="020F0502020204030204" pitchFamily="34" charset="0"/>
          <a:ea typeface="+mj-ea"/>
          <a:cs typeface="+mj-cs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5pPr>
      <a:lvl6pPr marL="4572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6pPr>
      <a:lvl7pPr marL="9144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7pPr>
      <a:lvl8pPr marL="13716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8pPr>
      <a:lvl9pPr marL="1828800" algn="l" rtl="0" eaLnBrk="1" fontAlgn="base" hangingPunct="1">
        <a:spcBef>
          <a:spcPct val="0"/>
        </a:spcBef>
        <a:spcAft>
          <a:spcPct val="0"/>
        </a:spcAft>
        <a:defRPr sz="3600" b="1">
          <a:solidFill>
            <a:schemeClr val="tx2"/>
          </a:solidFill>
          <a:latin typeface="Trebuchet MS" pitchFamily="34" charset="0"/>
        </a:defRPr>
      </a:lvl9pPr>
    </p:titleStyle>
    <p:bodyStyle>
      <a:lvl1pPr marL="342900" indent="-342900" algn="l" rtl="0" eaLnBrk="1" fontAlgn="base" hangingPunct="1">
        <a:spcBef>
          <a:spcPct val="20000"/>
        </a:spcBef>
        <a:spcAft>
          <a:spcPct val="0"/>
        </a:spcAft>
        <a:buChar char="•"/>
        <a:defRPr sz="3200">
          <a:solidFill>
            <a:schemeClr val="tx1"/>
          </a:solidFill>
          <a:latin typeface="Calibri" panose="020F0502020204030204" pitchFamily="34" charset="0"/>
          <a:ea typeface="+mn-ea"/>
          <a:cs typeface="+mn-cs"/>
        </a:defRPr>
      </a:lvl1pPr>
      <a:lvl2pPr marL="742950" indent="-285750" algn="l" rtl="0" eaLnBrk="1" fontAlgn="base" hangingPunct="1">
        <a:spcBef>
          <a:spcPct val="20000"/>
        </a:spcBef>
        <a:spcAft>
          <a:spcPct val="0"/>
        </a:spcAft>
        <a:buChar char="–"/>
        <a:defRPr sz="2800">
          <a:solidFill>
            <a:schemeClr val="tx1"/>
          </a:solidFill>
          <a:latin typeface="Calibri" panose="020F0502020204030204" pitchFamily="34" charset="0"/>
        </a:defRPr>
      </a:lvl2pPr>
      <a:lvl3pPr marL="1143000" indent="-228600" algn="l" rtl="0" eaLnBrk="1" fontAlgn="base" hangingPunct="1">
        <a:spcBef>
          <a:spcPct val="20000"/>
        </a:spcBef>
        <a:spcAft>
          <a:spcPct val="0"/>
        </a:spcAft>
        <a:buChar char="•"/>
        <a:defRPr sz="2400">
          <a:solidFill>
            <a:schemeClr val="tx1"/>
          </a:solidFill>
          <a:latin typeface="Calibri" panose="020F0502020204030204" pitchFamily="34" charset="0"/>
        </a:defRPr>
      </a:lvl3pPr>
      <a:lvl4pPr marL="1600200" indent="-228600" algn="l" rtl="0" eaLnBrk="1" fontAlgn="base" hangingPunct="1">
        <a:spcBef>
          <a:spcPct val="20000"/>
        </a:spcBef>
        <a:spcAft>
          <a:spcPct val="0"/>
        </a:spcAft>
        <a:buChar char="–"/>
        <a:defRPr sz="2000">
          <a:solidFill>
            <a:schemeClr val="tx1"/>
          </a:solidFill>
          <a:latin typeface="Calibri" panose="020F0502020204030204" pitchFamily="34" charset="0"/>
        </a:defRPr>
      </a:lvl4pPr>
      <a:lvl5pPr marL="20574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Calibri" panose="020F0502020204030204" pitchFamily="34" charset="0"/>
        </a:defRPr>
      </a:lvl5pPr>
      <a:lvl6pPr marL="25146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eaLnBrk="1" fontAlgn="base" hangingPunct="1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8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2" Type="http://schemas.openxmlformats.org/officeDocument/2006/relationships/hyperlink" Target="http://github.com/mateusz-sliwka/NiDUC" TargetMode="Externa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chart" Target="../charts/chart2.xml"/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3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Tytuł 1">
            <a:extLst>
              <a:ext uri="{FF2B5EF4-FFF2-40B4-BE49-F238E27FC236}">
                <a16:creationId xmlns:a16="http://schemas.microsoft.com/office/drawing/2014/main" id="{4FD91B8C-A1F6-4B5B-BE95-F3187AFCF6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24000" y="4800600"/>
            <a:ext cx="9144000" cy="566738"/>
          </a:xfrm>
        </p:spPr>
        <p:txBody>
          <a:bodyPr/>
          <a:lstStyle/>
          <a:p>
            <a:r>
              <a:rPr lang="pl-PL" dirty="0"/>
              <a:t>Unikanie utraty synchronizacji przy pomocy randomizacji (</a:t>
            </a:r>
            <a:r>
              <a:rPr lang="pl-PL" dirty="0" err="1"/>
              <a:t>Scrambling</a:t>
            </a:r>
            <a:r>
              <a:rPr lang="pl-PL" dirty="0"/>
              <a:t>)</a:t>
            </a:r>
            <a:endParaRPr lang="pl-PL" altLang="pl-PL" dirty="0"/>
          </a:p>
        </p:txBody>
      </p:sp>
      <p:pic>
        <p:nvPicPr>
          <p:cNvPr id="3" name="Symbol zastępczy obrazu 2">
            <a:extLst>
              <a:ext uri="{FF2B5EF4-FFF2-40B4-BE49-F238E27FC236}">
                <a16:creationId xmlns:a16="http://schemas.microsoft.com/office/drawing/2014/main" id="{036C7CC1-9DF0-4C6B-868A-62F64B254DC4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8512" b="28512"/>
          <a:stretch>
            <a:fillRect/>
          </a:stretch>
        </p:blipFill>
        <p:spPr/>
      </p:pic>
      <p:sp>
        <p:nvSpPr>
          <p:cNvPr id="19460" name="Symbol zastępczy tekstu 3">
            <a:extLst>
              <a:ext uri="{FF2B5EF4-FFF2-40B4-BE49-F238E27FC236}">
                <a16:creationId xmlns:a16="http://schemas.microsoft.com/office/drawing/2014/main" id="{F3A19094-1861-40DD-974F-0DFB0A2FEC4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591056" y="5367338"/>
            <a:ext cx="9076944" cy="804862"/>
          </a:xfrm>
        </p:spPr>
        <p:txBody>
          <a:bodyPr/>
          <a:lstStyle/>
          <a:p>
            <a:r>
              <a:rPr lang="pl-PL" altLang="pl-PL" dirty="0"/>
              <a:t>Tristan Kamieniecki, Mateusz Śliwka, Małgorzata Karasek</a:t>
            </a:r>
          </a:p>
        </p:txBody>
      </p:sp>
    </p:spTree>
  </p:cSld>
  <p:clrMapOvr>
    <a:masterClrMapping/>
  </p:clrMapOvr>
  <p:transition spd="slow">
    <p:wipe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ymbol zastępczy tekstu 2">
            <a:extLst>
              <a:ext uri="{FF2B5EF4-FFF2-40B4-BE49-F238E27FC236}">
                <a16:creationId xmlns:a16="http://schemas.microsoft.com/office/drawing/2014/main" id="{E50D4FED-8ECB-4DA3-8A98-B83ADE2DA64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08758" y="27570"/>
            <a:ext cx="5640780" cy="1036017"/>
          </a:xfrm>
        </p:spPr>
        <p:txBody>
          <a:bodyPr/>
          <a:lstStyle/>
          <a:p>
            <a:r>
              <a:rPr lang="pl-PL" altLang="pl-PL" dirty="0"/>
              <a:t>Okno odbiorcze</a:t>
            </a:r>
          </a:p>
        </p:txBody>
      </p:sp>
      <p:pic>
        <p:nvPicPr>
          <p:cNvPr id="4" name="Obraz 3">
            <a:extLst>
              <a:ext uri="{FF2B5EF4-FFF2-40B4-BE49-F238E27FC236}">
                <a16:creationId xmlns:a16="http://schemas.microsoft.com/office/drawing/2014/main" id="{1E3F371C-7528-409F-B53F-E1EB9FD0944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758" y="1063587"/>
            <a:ext cx="8208634" cy="42565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6350753"/>
      </p:ext>
    </p:extLst>
  </p:cSld>
  <p:clrMapOvr>
    <a:masterClrMapping/>
  </p:clrMapOvr>
  <p:transition spd="slow">
    <p:wipe/>
  </p:transition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ymbol zastępczy tekstu 2">
            <a:extLst>
              <a:ext uri="{FF2B5EF4-FFF2-40B4-BE49-F238E27FC236}">
                <a16:creationId xmlns:a16="http://schemas.microsoft.com/office/drawing/2014/main" id="{E50D4FED-8ECB-4DA3-8A98-B83ADE2DA64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308758" y="27570"/>
            <a:ext cx="7253330" cy="1036017"/>
          </a:xfrm>
        </p:spPr>
        <p:txBody>
          <a:bodyPr/>
          <a:lstStyle/>
          <a:p>
            <a:r>
              <a:rPr lang="pl-PL" altLang="pl-PL" dirty="0"/>
              <a:t>Wykorzystane narzędzia</a:t>
            </a:r>
          </a:p>
        </p:txBody>
      </p:sp>
      <p:sp>
        <p:nvSpPr>
          <p:cNvPr id="2" name="pole tekstowe 1">
            <a:extLst>
              <a:ext uri="{FF2B5EF4-FFF2-40B4-BE49-F238E27FC236}">
                <a16:creationId xmlns:a16="http://schemas.microsoft.com/office/drawing/2014/main" id="{4673A0D2-25EF-9E4A-BC99-5D68B51D7AD3}"/>
              </a:ext>
            </a:extLst>
          </p:cNvPr>
          <p:cNvSpPr txBox="1"/>
          <p:nvPr/>
        </p:nvSpPr>
        <p:spPr>
          <a:xfrm>
            <a:off x="466344" y="1801368"/>
            <a:ext cx="8485632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/>
              <a:t>Język programowania – </a:t>
            </a:r>
            <a:r>
              <a:rPr lang="pl-PL" sz="2400" dirty="0" err="1"/>
              <a:t>Python</a:t>
            </a:r>
            <a:br>
              <a:rPr lang="pl-PL" sz="2400" dirty="0"/>
            </a:br>
            <a:endParaRPr lang="pl-PL" sz="2400" dirty="0"/>
          </a:p>
          <a:p>
            <a:r>
              <a:rPr lang="pl-PL" sz="2400" dirty="0"/>
              <a:t>Środowisko – </a:t>
            </a:r>
            <a:r>
              <a:rPr lang="pl-PL" sz="2400" dirty="0" err="1"/>
              <a:t>PyCharm</a:t>
            </a:r>
            <a:br>
              <a:rPr lang="pl-PL" sz="2400" dirty="0"/>
            </a:br>
            <a:endParaRPr lang="pl-PL" sz="2400" dirty="0"/>
          </a:p>
          <a:p>
            <a:r>
              <a:rPr lang="pl-PL" sz="2400" dirty="0"/>
              <a:t>System kontroli wersji – GIT</a:t>
            </a:r>
            <a:br>
              <a:rPr lang="pl-PL" sz="2400" dirty="0"/>
            </a:br>
            <a:endParaRPr lang="pl-PL" sz="2400" dirty="0"/>
          </a:p>
          <a:p>
            <a:r>
              <a:rPr lang="pl-PL" sz="2400" dirty="0"/>
              <a:t>Repozytorium – </a:t>
            </a:r>
            <a:r>
              <a:rPr lang="pl-PL" sz="2400" dirty="0">
                <a:hlinkClick r:id="rId2"/>
              </a:rPr>
              <a:t>GitHub.com/mateusz-sliwka/NiDUC</a:t>
            </a:r>
            <a:endParaRPr lang="pl-PL" sz="2400" dirty="0"/>
          </a:p>
          <a:p>
            <a:endParaRPr lang="pl-PL" sz="2400" dirty="0"/>
          </a:p>
          <a:p>
            <a:endParaRPr lang="pl-PL" sz="2400" dirty="0"/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98932274-9073-C04B-90AE-F7D7A07D5E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75826" y="1648172"/>
            <a:ext cx="861308" cy="861308"/>
          </a:xfrm>
          <a:prstGeom prst="rect">
            <a:avLst/>
          </a:prstGeom>
        </p:spPr>
      </p:pic>
      <p:pic>
        <p:nvPicPr>
          <p:cNvPr id="5" name="Obraz 4">
            <a:extLst>
              <a:ext uri="{FF2B5EF4-FFF2-40B4-BE49-F238E27FC236}">
                <a16:creationId xmlns:a16="http://schemas.microsoft.com/office/drawing/2014/main" id="{26C52B93-8EAB-724C-9263-1ABD1B24DF3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58184" y="2457444"/>
            <a:ext cx="596652" cy="596652"/>
          </a:xfrm>
          <a:prstGeom prst="rect">
            <a:avLst/>
          </a:prstGeom>
        </p:spPr>
      </p:pic>
      <p:pic>
        <p:nvPicPr>
          <p:cNvPr id="6" name="Obraz 5">
            <a:extLst>
              <a:ext uri="{FF2B5EF4-FFF2-40B4-BE49-F238E27FC236}">
                <a16:creationId xmlns:a16="http://schemas.microsoft.com/office/drawing/2014/main" id="{056AF1B6-9996-5447-BCD7-F8FBAC4A78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87240" y="3247261"/>
            <a:ext cx="1127760" cy="469900"/>
          </a:xfrm>
          <a:prstGeom prst="rect">
            <a:avLst/>
          </a:prstGeom>
        </p:spPr>
      </p:pic>
      <p:pic>
        <p:nvPicPr>
          <p:cNvPr id="7" name="Obraz 6">
            <a:extLst>
              <a:ext uri="{FF2B5EF4-FFF2-40B4-BE49-F238E27FC236}">
                <a16:creationId xmlns:a16="http://schemas.microsoft.com/office/drawing/2014/main" id="{720F4182-4C1C-D14F-A8E1-F2AB5DEEDAA6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7853363" y="3827135"/>
            <a:ext cx="624457" cy="624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1513005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Symbol zastępczy zawartości 1">
            <a:extLst>
              <a:ext uri="{FF2B5EF4-FFF2-40B4-BE49-F238E27FC236}">
                <a16:creationId xmlns:a16="http://schemas.microsoft.com/office/drawing/2014/main" id="{F3518887-87A7-4A41-AA5E-DC3FE2EB608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1950" y="1557339"/>
            <a:ext cx="8910638" cy="4535487"/>
          </a:xfrm>
        </p:spPr>
        <p:txBody>
          <a:bodyPr/>
          <a:lstStyle/>
          <a:p>
            <a:r>
              <a:rPr lang="pl-PL" altLang="pl-PL" dirty="0"/>
              <a:t>Co to jest </a:t>
            </a:r>
            <a:r>
              <a:rPr lang="pl-PL" altLang="pl-PL" dirty="0" err="1"/>
              <a:t>scrambling</a:t>
            </a:r>
            <a:r>
              <a:rPr lang="pl-PL" altLang="pl-PL" dirty="0"/>
              <a:t>?</a:t>
            </a:r>
          </a:p>
          <a:p>
            <a:r>
              <a:rPr lang="pl-PL" altLang="pl-PL" dirty="0"/>
              <a:t>Algorytm B8ZS i HDB3</a:t>
            </a:r>
          </a:p>
          <a:p>
            <a:r>
              <a:rPr lang="pl-PL" altLang="pl-PL" dirty="0"/>
              <a:t>Realizacja projektu</a:t>
            </a:r>
          </a:p>
        </p:txBody>
      </p:sp>
      <p:sp>
        <p:nvSpPr>
          <p:cNvPr id="14339" name="Symbol zastępczy tekstu 2">
            <a:extLst>
              <a:ext uri="{FF2B5EF4-FFF2-40B4-BE49-F238E27FC236}">
                <a16:creationId xmlns:a16="http://schemas.microsoft.com/office/drawing/2014/main" id="{34EEBF77-C466-4116-ACF5-E5345FFD8F55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54175" y="44451"/>
            <a:ext cx="8910638" cy="504825"/>
          </a:xfrm>
        </p:spPr>
        <p:txBody>
          <a:bodyPr/>
          <a:lstStyle/>
          <a:p>
            <a:endParaRPr lang="pl-PL" altLang="pl-PL" dirty="0"/>
          </a:p>
        </p:txBody>
      </p:sp>
      <p:sp>
        <p:nvSpPr>
          <p:cNvPr id="14340" name="Symbol zastępczy tekstu 3">
            <a:extLst>
              <a:ext uri="{FF2B5EF4-FFF2-40B4-BE49-F238E27FC236}">
                <a16:creationId xmlns:a16="http://schemas.microsoft.com/office/drawing/2014/main" id="{F8338045-D5F1-41FA-97D3-98732F315FAE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1654175" y="549275"/>
            <a:ext cx="8910638" cy="863600"/>
          </a:xfrm>
        </p:spPr>
        <p:txBody>
          <a:bodyPr/>
          <a:lstStyle/>
          <a:p>
            <a:r>
              <a:rPr lang="pl-PL" altLang="pl-PL" dirty="0"/>
              <a:t>Plan prezentacji</a:t>
            </a:r>
          </a:p>
        </p:txBody>
      </p:sp>
    </p:spTree>
  </p:cSld>
  <p:clrMapOvr>
    <a:masterClrMapping/>
  </p:clrMapOvr>
  <p:transition spd="slow">
    <p:wipe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33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433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zawartości 1">
            <a:extLst>
              <a:ext uri="{FF2B5EF4-FFF2-40B4-BE49-F238E27FC236}">
                <a16:creationId xmlns:a16="http://schemas.microsoft.com/office/drawing/2014/main" id="{E6DA94B3-B15E-47C0-BA15-5E5E2D7B73DB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pl-PL" dirty="0"/>
              <a:t>To randomizacja sekwencji bitowych opierająca się na prostych szyfrach </a:t>
            </a:r>
            <a:r>
              <a:rPr lang="pl-PL" dirty="0" err="1"/>
              <a:t>podstawieniowych</a:t>
            </a:r>
            <a:r>
              <a:rPr lang="pl-PL" dirty="0"/>
              <a:t> i </a:t>
            </a:r>
            <a:r>
              <a:rPr lang="pl-PL" dirty="0" err="1"/>
              <a:t>przestawieniowych</a:t>
            </a:r>
            <a:r>
              <a:rPr lang="pl-PL" dirty="0"/>
              <a:t>, oferujących bardzo niskie bezpieczeństwo.</a:t>
            </a:r>
          </a:p>
          <a:p>
            <a:pPr marL="0" indent="0">
              <a:buNone/>
            </a:pPr>
            <a:endParaRPr lang="pl-PL" dirty="0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0F5B7569-F69C-4E4F-857D-F690FD2DC50E}"/>
              </a:ext>
            </a:extLst>
          </p:cNvPr>
          <p:cNvSpPr>
            <a:spLocks noGrp="1"/>
          </p:cNvSpPr>
          <p:nvPr>
            <p:ph type="body" idx="10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93900BEB-20F5-4408-B499-DEF4EC9BDAFC}"/>
              </a:ext>
            </a:extLst>
          </p:cNvPr>
          <p:cNvSpPr>
            <a:spLocks noGrp="1"/>
          </p:cNvSpPr>
          <p:nvPr>
            <p:ph type="body" idx="11"/>
          </p:nvPr>
        </p:nvSpPr>
        <p:spPr/>
        <p:txBody>
          <a:bodyPr/>
          <a:lstStyle/>
          <a:p>
            <a:r>
              <a:rPr lang="pl-PL" dirty="0"/>
              <a:t>Co to jest </a:t>
            </a:r>
            <a:r>
              <a:rPr lang="pl-PL" dirty="0" err="1"/>
              <a:t>scrambling</a:t>
            </a:r>
            <a:r>
              <a:rPr lang="pl-PL" dirty="0"/>
              <a:t>?</a:t>
            </a:r>
          </a:p>
        </p:txBody>
      </p:sp>
      <p:graphicFrame>
        <p:nvGraphicFramePr>
          <p:cNvPr id="5" name="Wykres 4">
            <a:extLst>
              <a:ext uri="{FF2B5EF4-FFF2-40B4-BE49-F238E27FC236}">
                <a16:creationId xmlns:a16="http://schemas.microsoft.com/office/drawing/2014/main" id="{276BD1F8-BB15-437A-B2A1-FDD88356CBE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91283251"/>
              </p:ext>
            </p:extLst>
          </p:nvPr>
        </p:nvGraphicFramePr>
        <p:xfrm>
          <a:off x="536448" y="31546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8" name="Łącznik prosty ze strzałką 7">
            <a:extLst>
              <a:ext uri="{FF2B5EF4-FFF2-40B4-BE49-F238E27FC236}">
                <a16:creationId xmlns:a16="http://schemas.microsoft.com/office/drawing/2014/main" id="{A9A832A3-B336-463B-B25A-EF2F01431320}"/>
              </a:ext>
            </a:extLst>
          </p:cNvPr>
          <p:cNvCxnSpPr/>
          <p:nvPr/>
        </p:nvCxnSpPr>
        <p:spPr>
          <a:xfrm>
            <a:off x="5308270" y="4526280"/>
            <a:ext cx="985652" cy="0"/>
          </a:xfrm>
          <a:prstGeom prst="straightConnector1">
            <a:avLst/>
          </a:prstGeom>
          <a:ln w="2222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9" name="Wykres 8">
            <a:extLst>
              <a:ext uri="{FF2B5EF4-FFF2-40B4-BE49-F238E27FC236}">
                <a16:creationId xmlns:a16="http://schemas.microsoft.com/office/drawing/2014/main" id="{1521052B-0B15-47B6-90D2-DE81E56D2F50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56029243"/>
              </p:ext>
            </p:extLst>
          </p:nvPr>
        </p:nvGraphicFramePr>
        <p:xfrm>
          <a:off x="6493744" y="3154680"/>
          <a:ext cx="4572000" cy="27432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3"/>
          </a:graphicData>
        </a:graphic>
      </p:graphicFrame>
    </p:spTree>
    <p:extLst>
      <p:ext uri="{BB962C8B-B14F-4D97-AF65-F5344CB8AC3E}">
        <p14:creationId xmlns:p14="http://schemas.microsoft.com/office/powerpoint/2010/main" val="413502034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Symbol zastępczy zawartości 1">
            <a:extLst>
              <a:ext uri="{FF2B5EF4-FFF2-40B4-BE49-F238E27FC236}">
                <a16:creationId xmlns:a16="http://schemas.microsoft.com/office/drawing/2014/main" id="{1A0F6CAA-47F1-4635-919F-EB58E7873E6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631950" y="1628775"/>
            <a:ext cx="4319588" cy="4464050"/>
          </a:xfrm>
        </p:spPr>
        <p:txBody>
          <a:bodyPr/>
          <a:lstStyle/>
          <a:p>
            <a:r>
              <a:rPr lang="pl-PL" altLang="pl-PL" sz="1800" dirty="0"/>
              <a:t>Aby móc zastosować algorytm potrzebne jest ciąg ośmiu zer</a:t>
            </a:r>
          </a:p>
          <a:p>
            <a:r>
              <a:rPr lang="pl-PL" altLang="pl-PL" sz="1800" dirty="0"/>
              <a:t>Ten sam sygnał można zakodować na dwa sposoby</a:t>
            </a:r>
          </a:p>
          <a:p>
            <a:r>
              <a:rPr lang="pl-PL" altLang="pl-PL" sz="1800" dirty="0"/>
              <a:t>Sposób kodowania:</a:t>
            </a:r>
          </a:p>
        </p:txBody>
      </p:sp>
      <p:sp>
        <p:nvSpPr>
          <p:cNvPr id="17411" name="Symbol zastępczy zawartości 2">
            <a:extLst>
              <a:ext uri="{FF2B5EF4-FFF2-40B4-BE49-F238E27FC236}">
                <a16:creationId xmlns:a16="http://schemas.microsoft.com/office/drawing/2014/main" id="{55ADA907-999F-46B3-AC60-10296C82E10F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21414" y="1628775"/>
            <a:ext cx="4321175" cy="4464050"/>
          </a:xfrm>
        </p:spPr>
        <p:txBody>
          <a:bodyPr/>
          <a:lstStyle/>
          <a:p>
            <a:r>
              <a:rPr lang="pl-PL" altLang="pl-PL" sz="1800" dirty="0"/>
              <a:t>Aby móc zastosować algorytm potrzebny jest ciąg czterech zer</a:t>
            </a:r>
          </a:p>
          <a:p>
            <a:r>
              <a:rPr lang="pl-PL" altLang="pl-PL" sz="1800" dirty="0"/>
              <a:t>Sposób kodowania:</a:t>
            </a:r>
          </a:p>
          <a:p>
            <a:endParaRPr lang="pl-PL" altLang="pl-PL" sz="1200" dirty="0"/>
          </a:p>
        </p:txBody>
      </p:sp>
      <p:sp>
        <p:nvSpPr>
          <p:cNvPr id="17412" name="Symbol zastępczy tekstu 3">
            <a:extLst>
              <a:ext uri="{FF2B5EF4-FFF2-40B4-BE49-F238E27FC236}">
                <a16:creationId xmlns:a16="http://schemas.microsoft.com/office/drawing/2014/main" id="{1397272C-C429-408E-905A-B19F132A7E7A}"/>
              </a:ext>
            </a:extLst>
          </p:cNvPr>
          <p:cNvSpPr>
            <a:spLocks noGrp="1"/>
          </p:cNvSpPr>
          <p:nvPr>
            <p:ph type="body" idx="12"/>
          </p:nvPr>
        </p:nvSpPr>
        <p:spPr>
          <a:xfrm>
            <a:off x="1631950" y="115889"/>
            <a:ext cx="8910638" cy="865187"/>
          </a:xfrm>
        </p:spPr>
        <p:txBody>
          <a:bodyPr/>
          <a:lstStyle/>
          <a:p>
            <a:r>
              <a:rPr lang="pl-PL" altLang="pl-PL" dirty="0"/>
              <a:t>Algorytm B8ZS i HDB3</a:t>
            </a:r>
          </a:p>
        </p:txBody>
      </p:sp>
      <p:sp>
        <p:nvSpPr>
          <p:cNvPr id="17413" name="Symbol zastępczy tekstu 4">
            <a:extLst>
              <a:ext uri="{FF2B5EF4-FFF2-40B4-BE49-F238E27FC236}">
                <a16:creationId xmlns:a16="http://schemas.microsoft.com/office/drawing/2014/main" id="{9B14E90C-E4F0-4A87-BCB2-0B1700B4D891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31950" y="1120775"/>
            <a:ext cx="4319588" cy="508000"/>
          </a:xfrm>
        </p:spPr>
        <p:txBody>
          <a:bodyPr/>
          <a:lstStyle/>
          <a:p>
            <a:r>
              <a:rPr lang="pl-PL" b="1" dirty="0" err="1"/>
              <a:t>Bipolar</a:t>
            </a:r>
            <a:r>
              <a:rPr lang="pl-PL" b="1" dirty="0"/>
              <a:t> with 8-zero </a:t>
            </a:r>
            <a:r>
              <a:rPr lang="pl-PL" b="1" dirty="0" err="1"/>
              <a:t>substitution</a:t>
            </a:r>
            <a:r>
              <a:rPr lang="pl-PL" b="1" dirty="0"/>
              <a:t> (B8ZS)</a:t>
            </a:r>
            <a:endParaRPr lang="pl-PL" altLang="pl-PL" dirty="0"/>
          </a:p>
        </p:txBody>
      </p:sp>
      <p:sp>
        <p:nvSpPr>
          <p:cNvPr id="17414" name="Symbol zastępczy tekstu 5">
            <a:extLst>
              <a:ext uri="{FF2B5EF4-FFF2-40B4-BE49-F238E27FC236}">
                <a16:creationId xmlns:a16="http://schemas.microsoft.com/office/drawing/2014/main" id="{B03DEEC0-02EB-4CEF-BF0B-15879A6CFA8B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221414" y="1120775"/>
            <a:ext cx="4321175" cy="508000"/>
          </a:xfrm>
        </p:spPr>
        <p:txBody>
          <a:bodyPr/>
          <a:lstStyle/>
          <a:p>
            <a:r>
              <a:rPr lang="pl-PL" b="1" dirty="0"/>
              <a:t>High-</a:t>
            </a:r>
            <a:r>
              <a:rPr lang="pl-PL" b="1" dirty="0" err="1"/>
              <a:t>density</a:t>
            </a:r>
            <a:r>
              <a:rPr lang="pl-PL" b="1" dirty="0"/>
              <a:t> bipolar3-zero (HDB3)</a:t>
            </a:r>
            <a:endParaRPr lang="pl-PL" altLang="pl-PL" dirty="0"/>
          </a:p>
        </p:txBody>
      </p:sp>
      <p:graphicFrame>
        <p:nvGraphicFramePr>
          <p:cNvPr id="2" name="Tabela 1">
            <a:extLst>
              <a:ext uri="{FF2B5EF4-FFF2-40B4-BE49-F238E27FC236}">
                <a16:creationId xmlns:a16="http://schemas.microsoft.com/office/drawing/2014/main" id="{822271C3-5DE8-42D6-8A3F-9BF5AA8F31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4418279"/>
              </p:ext>
            </p:extLst>
          </p:nvPr>
        </p:nvGraphicFramePr>
        <p:xfrm>
          <a:off x="1649411" y="3429000"/>
          <a:ext cx="3825114" cy="1280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2557">
                  <a:extLst>
                    <a:ext uri="{9D8B030D-6E8A-4147-A177-3AD203B41FA5}">
                      <a16:colId xmlns:a16="http://schemas.microsoft.com/office/drawing/2014/main" val="2893846963"/>
                    </a:ext>
                  </a:extLst>
                </a:gridCol>
                <a:gridCol w="1912557">
                  <a:extLst>
                    <a:ext uri="{9D8B030D-6E8A-4147-A177-3AD203B41FA5}">
                      <a16:colId xmlns:a16="http://schemas.microsoft.com/office/drawing/2014/main" val="2324535259"/>
                    </a:ext>
                  </a:extLst>
                </a:gridCol>
              </a:tblGrid>
              <a:tr h="478790"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Logika pozytywna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000+-0-+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9743288"/>
                  </a:ext>
                </a:extLst>
              </a:tr>
              <a:tr h="478790"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Logika negatywna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/>
                        <a:t>000-+0+-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8060193"/>
                  </a:ext>
                </a:extLst>
              </a:tr>
            </a:tbl>
          </a:graphicData>
        </a:graphic>
      </p:graphicFrame>
      <p:graphicFrame>
        <p:nvGraphicFramePr>
          <p:cNvPr id="4" name="Tabela 3">
            <a:extLst>
              <a:ext uri="{FF2B5EF4-FFF2-40B4-BE49-F238E27FC236}">
                <a16:creationId xmlns:a16="http://schemas.microsoft.com/office/drawing/2014/main" id="{7317294B-57E8-4873-9DFC-05F5790E05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06665022"/>
              </p:ext>
            </p:extLst>
          </p:nvPr>
        </p:nvGraphicFramePr>
        <p:xfrm>
          <a:off x="6492876" y="3429000"/>
          <a:ext cx="4319589" cy="1737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9863">
                  <a:extLst>
                    <a:ext uri="{9D8B030D-6E8A-4147-A177-3AD203B41FA5}">
                      <a16:colId xmlns:a16="http://schemas.microsoft.com/office/drawing/2014/main" val="2268614728"/>
                    </a:ext>
                  </a:extLst>
                </a:gridCol>
                <a:gridCol w="1439863">
                  <a:extLst>
                    <a:ext uri="{9D8B030D-6E8A-4147-A177-3AD203B41FA5}">
                      <a16:colId xmlns:a16="http://schemas.microsoft.com/office/drawing/2014/main" val="1971429561"/>
                    </a:ext>
                  </a:extLst>
                </a:gridCol>
                <a:gridCol w="1439863">
                  <a:extLst>
                    <a:ext uri="{9D8B030D-6E8A-4147-A177-3AD203B41FA5}">
                      <a16:colId xmlns:a16="http://schemas.microsoft.com/office/drawing/2014/main" val="1835396475"/>
                    </a:ext>
                  </a:extLst>
                </a:gridCol>
              </a:tblGrid>
              <a:tr h="629490">
                <a:tc rowSpan="2"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Ostatni puls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Liczba jedynek od ostatniego podstawienia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92452459"/>
                  </a:ext>
                </a:extLst>
              </a:tr>
              <a:tr h="364705">
                <a:tc vMerge="1">
                  <a:txBody>
                    <a:bodyPr/>
                    <a:lstStyle/>
                    <a:p>
                      <a:endParaRPr lang="pl-PL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Nieparzysta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Parzysta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8881799"/>
                  </a:ext>
                </a:extLst>
              </a:tr>
              <a:tr h="364705"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000+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-00-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31352210"/>
                  </a:ext>
                </a:extLst>
              </a:tr>
              <a:tr h="364705"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000-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pl-PL" dirty="0">
                          <a:solidFill>
                            <a:schemeClr val="tx1"/>
                          </a:solidFill>
                        </a:rPr>
                        <a:t>+00+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700507681"/>
                  </a:ext>
                </a:extLst>
              </a:tr>
            </a:tbl>
          </a:graphicData>
        </a:graphic>
      </p:graphicFrame>
    </p:spTree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4B3149D8-1E7D-4593-B001-9BF214E4AA63}"/>
              </a:ext>
            </a:extLst>
          </p:cNvPr>
          <p:cNvSpPr txBox="1"/>
          <p:nvPr/>
        </p:nvSpPr>
        <p:spPr>
          <a:xfrm>
            <a:off x="1169720" y="758824"/>
            <a:ext cx="371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b="1" dirty="0"/>
              <a:t>B8ZS:</a:t>
            </a:r>
            <a:endParaRPr lang="pl-PL" dirty="0"/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AB8C4C93-121A-40E4-9C19-882E4501E2F7}"/>
              </a:ext>
            </a:extLst>
          </p:cNvPr>
          <p:cNvSpPr txBox="1"/>
          <p:nvPr/>
        </p:nvSpPr>
        <p:spPr>
          <a:xfrm>
            <a:off x="1169720" y="1128156"/>
            <a:ext cx="2761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latin typeface="Calibri" panose="020F0502020204030204" pitchFamily="34" charset="0"/>
                <a:cs typeface="Calibri" panose="020F0502020204030204" pitchFamily="34" charset="0"/>
              </a:rPr>
              <a:t>Przykładowy sygnał= 100000000</a:t>
            </a:r>
          </a:p>
        </p:txBody>
      </p:sp>
      <p:pic>
        <p:nvPicPr>
          <p:cNvPr id="5" name="Obraz 4">
            <a:extLst>
              <a:ext uri="{FF2B5EF4-FFF2-40B4-BE49-F238E27FC236}">
                <a16:creationId xmlns:a16="http://schemas.microsoft.com/office/drawing/2014/main" id="{28A009B9-3D48-4AF7-AA88-9F57058DBC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20" y="2077439"/>
            <a:ext cx="7943850" cy="1943100"/>
          </a:xfrm>
          <a:prstGeom prst="rect">
            <a:avLst/>
          </a:prstGeom>
        </p:spPr>
      </p:pic>
      <p:sp>
        <p:nvSpPr>
          <p:cNvPr id="9" name="pole tekstowe 8">
            <a:extLst>
              <a:ext uri="{FF2B5EF4-FFF2-40B4-BE49-F238E27FC236}">
                <a16:creationId xmlns:a16="http://schemas.microsoft.com/office/drawing/2014/main" id="{6915AC90-4D2D-4E2B-9C92-BDFB787F1F98}"/>
              </a:ext>
            </a:extLst>
          </p:cNvPr>
          <p:cNvSpPr txBox="1"/>
          <p:nvPr/>
        </p:nvSpPr>
        <p:spPr>
          <a:xfrm>
            <a:off x="1181595" y="1602797"/>
            <a:ext cx="2761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latin typeface="Calibri" panose="020F0502020204030204" pitchFamily="34" charset="0"/>
                <a:cs typeface="Calibri" panose="020F0502020204030204" pitchFamily="34" charset="0"/>
              </a:rPr>
              <a:t>Logika pozytywna</a:t>
            </a:r>
          </a:p>
        </p:txBody>
      </p:sp>
      <p:sp>
        <p:nvSpPr>
          <p:cNvPr id="10" name="pole tekstowe 9">
            <a:extLst>
              <a:ext uri="{FF2B5EF4-FFF2-40B4-BE49-F238E27FC236}">
                <a16:creationId xmlns:a16="http://schemas.microsoft.com/office/drawing/2014/main" id="{BE9CD7C8-DE36-44B2-9043-74984F0560CD}"/>
              </a:ext>
            </a:extLst>
          </p:cNvPr>
          <p:cNvSpPr txBox="1"/>
          <p:nvPr/>
        </p:nvSpPr>
        <p:spPr>
          <a:xfrm>
            <a:off x="5240977" y="1602796"/>
            <a:ext cx="27610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1400" dirty="0">
                <a:latin typeface="Calibri" panose="020F0502020204030204" pitchFamily="34" charset="0"/>
                <a:cs typeface="Calibri" panose="020F0502020204030204" pitchFamily="34" charset="0"/>
              </a:rPr>
              <a:t>Logika negatywna</a:t>
            </a:r>
          </a:p>
        </p:txBody>
      </p:sp>
    </p:spTree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ole tekstowe 1">
            <a:extLst>
              <a:ext uri="{FF2B5EF4-FFF2-40B4-BE49-F238E27FC236}">
                <a16:creationId xmlns:a16="http://schemas.microsoft.com/office/drawing/2014/main" id="{4B3149D8-1E7D-4593-B001-9BF214E4AA63}"/>
              </a:ext>
            </a:extLst>
          </p:cNvPr>
          <p:cNvSpPr txBox="1"/>
          <p:nvPr/>
        </p:nvSpPr>
        <p:spPr>
          <a:xfrm>
            <a:off x="1169720" y="758824"/>
            <a:ext cx="37169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pl-PL" sz="1800" b="1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Trebuchet MS"/>
                <a:ea typeface="+mn-ea"/>
                <a:cs typeface="+mn-cs"/>
              </a:rPr>
              <a:t>HDB3:</a:t>
            </a:r>
            <a:endParaRPr kumimoji="0" lang="pl-PL" sz="18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Trebuchet MS"/>
              <a:ea typeface="+mn-ea"/>
              <a:cs typeface="+mn-cs"/>
            </a:endParaRPr>
          </a:p>
        </p:txBody>
      </p:sp>
      <p:sp>
        <p:nvSpPr>
          <p:cNvPr id="3" name="pole tekstowe 2">
            <a:extLst>
              <a:ext uri="{FF2B5EF4-FFF2-40B4-BE49-F238E27FC236}">
                <a16:creationId xmlns:a16="http://schemas.microsoft.com/office/drawing/2014/main" id="{AB8C4C93-121A-40E4-9C19-882E4501E2F7}"/>
              </a:ext>
            </a:extLst>
          </p:cNvPr>
          <p:cNvSpPr txBox="1"/>
          <p:nvPr/>
        </p:nvSpPr>
        <p:spPr>
          <a:xfrm>
            <a:off x="1169719" y="1128156"/>
            <a:ext cx="327165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r>
              <a:rPr kumimoji="0" lang="pl-PL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 pitchFamily="34" charset="0"/>
                <a:ea typeface="+mn-ea"/>
                <a:cs typeface="Calibri" panose="020F0502020204030204" pitchFamily="34" charset="0"/>
              </a:rPr>
              <a:t>Przykładowy sygnał</a:t>
            </a:r>
            <a:r>
              <a:rPr lang="pl-PL" sz="1400" dirty="0">
                <a:solidFill>
                  <a:prstClr val="black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= 1100001000000000</a:t>
            </a:r>
            <a:endParaRPr kumimoji="0" lang="pl-PL" sz="14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 pitchFamily="34" charset="0"/>
              <a:ea typeface="+mn-ea"/>
              <a:cs typeface="Calibri" panose="020F0502020204030204" pitchFamily="34" charset="0"/>
            </a:endParaRP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8E70F25B-6A8E-4A6E-B017-2A2C1E7857B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9719" y="1645969"/>
            <a:ext cx="6029325" cy="3162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9134249"/>
      </p:ext>
    </p:extLst>
  </p:cSld>
  <p:clrMapOvr>
    <a:masterClrMapping/>
  </p:clrMapOvr>
  <p:transition spd="slow">
    <p:wipe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Symbol zastępczy zawartości 3">
            <a:extLst>
              <a:ext uri="{FF2B5EF4-FFF2-40B4-BE49-F238E27FC236}">
                <a16:creationId xmlns:a16="http://schemas.microsoft.com/office/drawing/2014/main" id="{EFA45813-1E0A-49A1-9FCC-A4D23B2A2FE5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244225427"/>
              </p:ext>
            </p:extLst>
          </p:nvPr>
        </p:nvGraphicFramePr>
        <p:xfrm>
          <a:off x="155636" y="1604295"/>
          <a:ext cx="11880728" cy="453650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4340" name="Symbol zastępczy tekstu 3">
            <a:extLst>
              <a:ext uri="{FF2B5EF4-FFF2-40B4-BE49-F238E27FC236}">
                <a16:creationId xmlns:a16="http://schemas.microsoft.com/office/drawing/2014/main" id="{F8338045-D5F1-41FA-97D3-98732F315FAE}"/>
              </a:ext>
            </a:extLst>
          </p:cNvPr>
          <p:cNvSpPr>
            <a:spLocks noGrp="1"/>
          </p:cNvSpPr>
          <p:nvPr>
            <p:ph type="body" idx="10"/>
          </p:nvPr>
        </p:nvSpPr>
        <p:spPr>
          <a:xfrm>
            <a:off x="1654175" y="549275"/>
            <a:ext cx="8910638" cy="863600"/>
          </a:xfrm>
        </p:spPr>
        <p:txBody>
          <a:bodyPr/>
          <a:lstStyle/>
          <a:p>
            <a:r>
              <a:rPr lang="pl-PL" altLang="pl-PL" dirty="0"/>
              <a:t>Realizacja projektu</a:t>
            </a:r>
          </a:p>
        </p:txBody>
      </p:sp>
    </p:spTree>
  </p:cSld>
  <p:clrMapOvr>
    <a:masterClrMapping/>
  </p:clrMapOvr>
  <p:transition spd="slow">
    <p:wip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ymbol zastępczy tekstu 2">
            <a:extLst>
              <a:ext uri="{FF2B5EF4-FFF2-40B4-BE49-F238E27FC236}">
                <a16:creationId xmlns:a16="http://schemas.microsoft.com/office/drawing/2014/main" id="{E50D4FED-8ECB-4DA3-8A98-B83ADE2DA64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7907712" y="638403"/>
            <a:ext cx="3706356" cy="1036017"/>
          </a:xfrm>
        </p:spPr>
        <p:txBody>
          <a:bodyPr/>
          <a:lstStyle/>
          <a:p>
            <a:r>
              <a:rPr lang="pl-PL" altLang="pl-PL" dirty="0"/>
              <a:t>Okno nadawcze</a:t>
            </a:r>
          </a:p>
        </p:txBody>
      </p:sp>
      <p:pic>
        <p:nvPicPr>
          <p:cNvPr id="6" name="Obraz 5">
            <a:extLst>
              <a:ext uri="{FF2B5EF4-FFF2-40B4-BE49-F238E27FC236}">
                <a16:creationId xmlns:a16="http://schemas.microsoft.com/office/drawing/2014/main" id="{D40EFF3F-5B03-49D4-9E9F-DA067B0D84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350" y="482683"/>
            <a:ext cx="6907975" cy="4669791"/>
          </a:xfrm>
          <a:prstGeom prst="rect">
            <a:avLst/>
          </a:prstGeom>
        </p:spPr>
      </p:pic>
    </p:spTree>
  </p:cSld>
  <p:clrMapOvr>
    <a:masterClrMapping/>
  </p:clrMapOvr>
  <p:transition spd="slow">
    <p:wipe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Symbol zastępczy tekstu 2">
            <a:extLst>
              <a:ext uri="{FF2B5EF4-FFF2-40B4-BE49-F238E27FC236}">
                <a16:creationId xmlns:a16="http://schemas.microsoft.com/office/drawing/2014/main" id="{E50D4FED-8ECB-4DA3-8A98-B83ADE2DA640}"/>
              </a:ext>
            </a:extLst>
          </p:cNvPr>
          <p:cNvSpPr>
            <a:spLocks noGrp="1"/>
          </p:cNvSpPr>
          <p:nvPr>
            <p:ph type="body" idx="11"/>
          </p:nvPr>
        </p:nvSpPr>
        <p:spPr>
          <a:xfrm>
            <a:off x="7907712" y="638403"/>
            <a:ext cx="3706356" cy="1036017"/>
          </a:xfrm>
        </p:spPr>
        <p:txBody>
          <a:bodyPr/>
          <a:lstStyle/>
          <a:p>
            <a:r>
              <a:rPr lang="pl-PL" altLang="pl-PL" dirty="0"/>
              <a:t>Nadanie sygnału</a:t>
            </a:r>
          </a:p>
        </p:txBody>
      </p:sp>
      <p:pic>
        <p:nvPicPr>
          <p:cNvPr id="3" name="Obraz 2">
            <a:extLst>
              <a:ext uri="{FF2B5EF4-FFF2-40B4-BE49-F238E27FC236}">
                <a16:creationId xmlns:a16="http://schemas.microsoft.com/office/drawing/2014/main" id="{91D16299-3FD7-481F-9529-A4F041112A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806" y="404009"/>
            <a:ext cx="4469823" cy="44698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6837668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szablon1-PL">
  <a:themeElements>
    <a:clrScheme name="Odcienie szarości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1_Projekt domyślny">
      <a:majorFont>
        <a:latin typeface="Trebuchet MS"/>
        <a:ea typeface=""/>
        <a:cs typeface=""/>
      </a:majorFont>
      <a:minorFont>
        <a:latin typeface="Trebuchet MS"/>
        <a:ea typeface=""/>
        <a:cs typeface="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1_Projekt domyślny 1">
        <a:dk1>
          <a:srgbClr val="000000"/>
        </a:dk1>
        <a:lt1>
          <a:srgbClr val="FFFFFF"/>
        </a:lt1>
        <a:dk2>
          <a:srgbClr val="FFEBD5"/>
        </a:dk2>
        <a:lt2>
          <a:srgbClr val="78120A"/>
        </a:lt2>
        <a:accent1>
          <a:srgbClr val="E32213"/>
        </a:accent1>
        <a:accent2>
          <a:srgbClr val="FFD3A1"/>
        </a:accent2>
        <a:accent3>
          <a:srgbClr val="FFFFFF"/>
        </a:accent3>
        <a:accent4>
          <a:srgbClr val="000000"/>
        </a:accent4>
        <a:accent5>
          <a:srgbClr val="EFABAA"/>
        </a:accent5>
        <a:accent6>
          <a:srgbClr val="E7BF91"/>
        </a:accent6>
        <a:hlink>
          <a:srgbClr val="FFD9AF"/>
        </a:hlink>
        <a:folHlink>
          <a:srgbClr val="FFB25D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</TotalTime>
  <Words>191</Words>
  <Application>Microsoft Macintosh PowerPoint</Application>
  <PresentationFormat>Panoramiczny</PresentationFormat>
  <Paragraphs>55</Paragraphs>
  <Slides>11</Slides>
  <Notes>0</Notes>
  <HiddenSlides>0</HiddenSlides>
  <MMClips>0</MMClips>
  <ScaleCrop>false</ScaleCrop>
  <HeadingPairs>
    <vt:vector size="6" baseType="variant">
      <vt:variant>
        <vt:lpstr>Używane czcionki</vt:lpstr>
      </vt:variant>
      <vt:variant>
        <vt:i4>3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11</vt:i4>
      </vt:variant>
    </vt:vector>
  </HeadingPairs>
  <TitlesOfParts>
    <vt:vector size="15" baseType="lpstr">
      <vt:lpstr>Arial</vt:lpstr>
      <vt:lpstr>Calibri</vt:lpstr>
      <vt:lpstr>Trebuchet MS</vt:lpstr>
      <vt:lpstr>szablon1-PL</vt:lpstr>
      <vt:lpstr>Unikanie utraty synchronizacji przy pomocy randomizacji (Scrambling)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Unikanie utraty synchronizacji przy pomocy randomizacji (Scrambling)</dc:title>
  <dc:creator>Student 241331</dc:creator>
  <cp:lastModifiedBy>Student 241375</cp:lastModifiedBy>
  <cp:revision>12</cp:revision>
  <dcterms:created xsi:type="dcterms:W3CDTF">2019-04-08T13:06:48Z</dcterms:created>
  <dcterms:modified xsi:type="dcterms:W3CDTF">2019-04-08T23:41:43Z</dcterms:modified>
</cp:coreProperties>
</file>

<file path=docProps/thumbnail.jpeg>
</file>